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6" r:id="rId2"/>
    <p:sldId id="265" r:id="rId3"/>
    <p:sldId id="264" r:id="rId4"/>
    <p:sldId id="263" r:id="rId5"/>
    <p:sldId id="256" r:id="rId6"/>
    <p:sldId id="262" r:id="rId7"/>
    <p:sldId id="259" r:id="rId8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46A2B8-143A-4190-A9D0-295301B58B72}" type="doc">
      <dgm:prSet loTypeId="urn:microsoft.com/office/officeart/2005/8/layout/radial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a-ES"/>
        </a:p>
      </dgm:t>
    </dgm:pt>
    <dgm:pt modelId="{202C6730-BBB9-4C76-9B45-BFEF474E6123}">
      <dgm:prSet phldrT="[Texto]"/>
      <dgm:spPr>
        <a:solidFill>
          <a:srgbClr val="C00000"/>
        </a:solidFill>
      </dgm:spPr>
      <dgm:t>
        <a:bodyPr/>
        <a:lstStyle/>
        <a:p>
          <a:r>
            <a:rPr lang="ca-ES" dirty="0" smtClean="0"/>
            <a:t>Consell Educatiu Ontinyent</a:t>
          </a:r>
          <a:endParaRPr lang="ca-ES" dirty="0"/>
        </a:p>
      </dgm:t>
    </dgm:pt>
    <dgm:pt modelId="{FCB393EB-CFD2-43AF-84CC-64223C4A9432}" type="parTrans" cxnId="{E0F886AA-7092-4E46-AF1F-EE7F53D47150}">
      <dgm:prSet/>
      <dgm:spPr/>
      <dgm:t>
        <a:bodyPr/>
        <a:lstStyle/>
        <a:p>
          <a:endParaRPr lang="ca-ES"/>
        </a:p>
      </dgm:t>
    </dgm:pt>
    <dgm:pt modelId="{C9C15D59-FD5D-47DE-9E6E-D1EA4B1AFDE0}" type="sibTrans" cxnId="{E0F886AA-7092-4E46-AF1F-EE7F53D47150}">
      <dgm:prSet/>
      <dgm:spPr/>
      <dgm:t>
        <a:bodyPr/>
        <a:lstStyle/>
        <a:p>
          <a:endParaRPr lang="ca-ES"/>
        </a:p>
      </dgm:t>
    </dgm:pt>
    <dgm:pt modelId="{F8BBF861-11B2-4C58-8B10-326657E62FF8}">
      <dgm:prSet phldrT="[Texto]"/>
      <dgm:spPr/>
      <dgm:t>
        <a:bodyPr/>
        <a:lstStyle/>
        <a:p>
          <a:r>
            <a:rPr lang="ca-ES" dirty="0" err="1" smtClean="0"/>
            <a:t>Quí</a:t>
          </a:r>
          <a:r>
            <a:rPr lang="ca-ES" dirty="0" smtClean="0"/>
            <a:t> som?</a:t>
          </a:r>
          <a:endParaRPr lang="ca-ES" dirty="0"/>
        </a:p>
      </dgm:t>
    </dgm:pt>
    <dgm:pt modelId="{F65B5189-228E-4E96-8E1C-0205B2F12130}" type="parTrans" cxnId="{9A117E61-7812-4230-A066-30006B192F89}">
      <dgm:prSet/>
      <dgm:spPr/>
      <dgm:t>
        <a:bodyPr/>
        <a:lstStyle/>
        <a:p>
          <a:endParaRPr lang="ca-ES"/>
        </a:p>
      </dgm:t>
    </dgm:pt>
    <dgm:pt modelId="{ECA57EDF-5513-4F01-AA0F-7155E22EC1A7}" type="sibTrans" cxnId="{9A117E61-7812-4230-A066-30006B192F89}">
      <dgm:prSet/>
      <dgm:spPr/>
      <dgm:t>
        <a:bodyPr/>
        <a:lstStyle/>
        <a:p>
          <a:endParaRPr lang="ca-ES"/>
        </a:p>
      </dgm:t>
    </dgm:pt>
    <dgm:pt modelId="{8BFDF9DA-B5D1-4683-8C38-2A4A947EE985}">
      <dgm:prSet phldrT="[Texto]"/>
      <dgm:spPr/>
      <dgm:t>
        <a:bodyPr/>
        <a:lstStyle/>
        <a:p>
          <a:r>
            <a:rPr lang="ca-ES" dirty="0" smtClean="0"/>
            <a:t>Què pretenem?</a:t>
          </a:r>
          <a:endParaRPr lang="ca-ES" dirty="0"/>
        </a:p>
      </dgm:t>
    </dgm:pt>
    <dgm:pt modelId="{7F763465-D964-4AA1-B8C0-13207DD3222F}" type="parTrans" cxnId="{75728B82-3341-4FEA-9BB2-5CFE58722517}">
      <dgm:prSet/>
      <dgm:spPr/>
      <dgm:t>
        <a:bodyPr/>
        <a:lstStyle/>
        <a:p>
          <a:endParaRPr lang="ca-ES"/>
        </a:p>
      </dgm:t>
    </dgm:pt>
    <dgm:pt modelId="{64607465-3C3E-4991-93D8-2FF4844B8927}" type="sibTrans" cxnId="{75728B82-3341-4FEA-9BB2-5CFE58722517}">
      <dgm:prSet/>
      <dgm:spPr/>
      <dgm:t>
        <a:bodyPr/>
        <a:lstStyle/>
        <a:p>
          <a:endParaRPr lang="ca-ES"/>
        </a:p>
      </dgm:t>
    </dgm:pt>
    <dgm:pt modelId="{34F83CE6-9C1A-4BD2-A8F9-4D0C186A4C30}">
      <dgm:prSet phldrT="[Texto]"/>
      <dgm:spPr/>
      <dgm:t>
        <a:bodyPr/>
        <a:lstStyle/>
        <a:p>
          <a:r>
            <a:rPr lang="ca-ES" dirty="0" smtClean="0"/>
            <a:t>Què fem?</a:t>
          </a:r>
          <a:endParaRPr lang="ca-ES" dirty="0"/>
        </a:p>
      </dgm:t>
    </dgm:pt>
    <dgm:pt modelId="{1B32B574-E070-4AD5-9216-7EE2A0900A72}" type="parTrans" cxnId="{98E85443-DCC7-4D67-B8AC-B0A8AC49D788}">
      <dgm:prSet/>
      <dgm:spPr/>
      <dgm:t>
        <a:bodyPr/>
        <a:lstStyle/>
        <a:p>
          <a:endParaRPr lang="ca-ES"/>
        </a:p>
      </dgm:t>
    </dgm:pt>
    <dgm:pt modelId="{10507208-3DF3-4746-BF88-0E1664E61C25}" type="sibTrans" cxnId="{98E85443-DCC7-4D67-B8AC-B0A8AC49D788}">
      <dgm:prSet/>
      <dgm:spPr/>
      <dgm:t>
        <a:bodyPr/>
        <a:lstStyle/>
        <a:p>
          <a:endParaRPr lang="ca-ES"/>
        </a:p>
      </dgm:t>
    </dgm:pt>
    <dgm:pt modelId="{4A4F2D73-2C9E-4643-8DA1-C0B8CE10AF0F}">
      <dgm:prSet phldrT="[Texto]"/>
      <dgm:spPr/>
      <dgm:t>
        <a:bodyPr/>
        <a:lstStyle/>
        <a:p>
          <a:r>
            <a:rPr lang="ca-ES" dirty="0" smtClean="0"/>
            <a:t>Com </a:t>
          </a:r>
          <a:r>
            <a:rPr lang="ca-ES" dirty="0" err="1" smtClean="0"/>
            <a:t>s’organitzem</a:t>
          </a:r>
          <a:r>
            <a:rPr lang="ca-ES" dirty="0" smtClean="0"/>
            <a:t>?</a:t>
          </a:r>
          <a:endParaRPr lang="ca-ES" dirty="0"/>
        </a:p>
      </dgm:t>
    </dgm:pt>
    <dgm:pt modelId="{EC149C2B-5AE7-4737-8CB6-F2B9B41DDAAD}" type="parTrans" cxnId="{17070BD6-CD99-4719-85B1-ABB713E59C59}">
      <dgm:prSet/>
      <dgm:spPr/>
      <dgm:t>
        <a:bodyPr/>
        <a:lstStyle/>
        <a:p>
          <a:endParaRPr lang="ca-ES"/>
        </a:p>
      </dgm:t>
    </dgm:pt>
    <dgm:pt modelId="{C1E4B65D-0B2D-4B95-9730-48C1B9DA7044}" type="sibTrans" cxnId="{17070BD6-CD99-4719-85B1-ABB713E59C59}">
      <dgm:prSet/>
      <dgm:spPr/>
      <dgm:t>
        <a:bodyPr/>
        <a:lstStyle/>
        <a:p>
          <a:endParaRPr lang="ca-ES"/>
        </a:p>
      </dgm:t>
    </dgm:pt>
    <dgm:pt modelId="{56C878D2-3AF3-4DF4-A4D7-6B33915DFDEE}" type="pres">
      <dgm:prSet presAssocID="{2946A2B8-143A-4190-A9D0-295301B58B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2C3BD98C-468F-453B-8D45-B9C18A5EB73C}" type="pres">
      <dgm:prSet presAssocID="{202C6730-BBB9-4C76-9B45-BFEF474E6123}" presName="centerShape" presStyleLbl="node0" presStyleIdx="0" presStyleCnt="1"/>
      <dgm:spPr/>
      <dgm:t>
        <a:bodyPr/>
        <a:lstStyle/>
        <a:p>
          <a:endParaRPr lang="ca-ES"/>
        </a:p>
      </dgm:t>
    </dgm:pt>
    <dgm:pt modelId="{B2157CC9-24E6-4C2E-8B5C-162A5E1F068F}" type="pres">
      <dgm:prSet presAssocID="{F8BBF861-11B2-4C58-8B10-326657E62FF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FB067DEC-004A-4927-89C2-CF17FFE52DE3}" type="pres">
      <dgm:prSet presAssocID="{F8BBF861-11B2-4C58-8B10-326657E62FF8}" presName="dummy" presStyleCnt="0"/>
      <dgm:spPr/>
    </dgm:pt>
    <dgm:pt modelId="{5525AF7B-3747-4EC0-9DB5-527EDC33F6D5}" type="pres">
      <dgm:prSet presAssocID="{ECA57EDF-5513-4F01-AA0F-7155E22EC1A7}" presName="sibTrans" presStyleLbl="sibTrans2D1" presStyleIdx="0" presStyleCnt="4"/>
      <dgm:spPr/>
      <dgm:t>
        <a:bodyPr/>
        <a:lstStyle/>
        <a:p>
          <a:endParaRPr lang="ca-ES"/>
        </a:p>
      </dgm:t>
    </dgm:pt>
    <dgm:pt modelId="{B4429BBD-ABDD-4C5B-BA4A-CBCAB8F6F866}" type="pres">
      <dgm:prSet presAssocID="{8BFDF9DA-B5D1-4683-8C38-2A4A947EE98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1734ED4-DB3D-4327-9DF6-D58722A89A5E}" type="pres">
      <dgm:prSet presAssocID="{8BFDF9DA-B5D1-4683-8C38-2A4A947EE985}" presName="dummy" presStyleCnt="0"/>
      <dgm:spPr/>
    </dgm:pt>
    <dgm:pt modelId="{D86AAC56-6B97-417C-9E47-AF4961888969}" type="pres">
      <dgm:prSet presAssocID="{64607465-3C3E-4991-93D8-2FF4844B8927}" presName="sibTrans" presStyleLbl="sibTrans2D1" presStyleIdx="1" presStyleCnt="4"/>
      <dgm:spPr/>
      <dgm:t>
        <a:bodyPr/>
        <a:lstStyle/>
        <a:p>
          <a:endParaRPr lang="ca-ES"/>
        </a:p>
      </dgm:t>
    </dgm:pt>
    <dgm:pt modelId="{9C217EFB-4448-4BEB-9AC0-4451C9872F47}" type="pres">
      <dgm:prSet presAssocID="{34F83CE6-9C1A-4BD2-A8F9-4D0C186A4C3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0AA5F56-D5B3-415A-9D4B-8C2F838FC699}" type="pres">
      <dgm:prSet presAssocID="{34F83CE6-9C1A-4BD2-A8F9-4D0C186A4C30}" presName="dummy" presStyleCnt="0"/>
      <dgm:spPr/>
    </dgm:pt>
    <dgm:pt modelId="{0DC7CFA4-AA02-4F35-881B-FAAF272E78D6}" type="pres">
      <dgm:prSet presAssocID="{10507208-3DF3-4746-BF88-0E1664E61C25}" presName="sibTrans" presStyleLbl="sibTrans2D1" presStyleIdx="2" presStyleCnt="4"/>
      <dgm:spPr/>
      <dgm:t>
        <a:bodyPr/>
        <a:lstStyle/>
        <a:p>
          <a:endParaRPr lang="ca-ES"/>
        </a:p>
      </dgm:t>
    </dgm:pt>
    <dgm:pt modelId="{9358DFC5-ECC5-4F42-9136-6DA0CFEDD3C6}" type="pres">
      <dgm:prSet presAssocID="{4A4F2D73-2C9E-4643-8DA1-C0B8CE10AF0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5A8FC98-A49A-434F-AB5C-12A72F1DF04D}" type="pres">
      <dgm:prSet presAssocID="{4A4F2D73-2C9E-4643-8DA1-C0B8CE10AF0F}" presName="dummy" presStyleCnt="0"/>
      <dgm:spPr/>
    </dgm:pt>
    <dgm:pt modelId="{FB1F2831-C588-4D3E-89D6-A2984973FE36}" type="pres">
      <dgm:prSet presAssocID="{C1E4B65D-0B2D-4B95-9730-48C1B9DA7044}" presName="sibTrans" presStyleLbl="sibTrans2D1" presStyleIdx="3" presStyleCnt="4"/>
      <dgm:spPr/>
      <dgm:t>
        <a:bodyPr/>
        <a:lstStyle/>
        <a:p>
          <a:endParaRPr lang="ca-ES"/>
        </a:p>
      </dgm:t>
    </dgm:pt>
  </dgm:ptLst>
  <dgm:cxnLst>
    <dgm:cxn modelId="{E9CF67D6-72C7-4038-8D6E-1245391A1D61}" type="presOf" srcId="{C1E4B65D-0B2D-4B95-9730-48C1B9DA7044}" destId="{FB1F2831-C588-4D3E-89D6-A2984973FE36}" srcOrd="0" destOrd="0" presId="urn:microsoft.com/office/officeart/2005/8/layout/radial6"/>
    <dgm:cxn modelId="{18FD5281-ADB9-448B-B187-87705F7D1F76}" type="presOf" srcId="{64607465-3C3E-4991-93D8-2FF4844B8927}" destId="{D86AAC56-6B97-417C-9E47-AF4961888969}" srcOrd="0" destOrd="0" presId="urn:microsoft.com/office/officeart/2005/8/layout/radial6"/>
    <dgm:cxn modelId="{5713BED2-5628-4A86-8BD0-77712550DB1F}" type="presOf" srcId="{34F83CE6-9C1A-4BD2-A8F9-4D0C186A4C30}" destId="{9C217EFB-4448-4BEB-9AC0-4451C9872F47}" srcOrd="0" destOrd="0" presId="urn:microsoft.com/office/officeart/2005/8/layout/radial6"/>
    <dgm:cxn modelId="{FF541421-D288-44FC-8D98-D4E3130DCDF7}" type="presOf" srcId="{4A4F2D73-2C9E-4643-8DA1-C0B8CE10AF0F}" destId="{9358DFC5-ECC5-4F42-9136-6DA0CFEDD3C6}" srcOrd="0" destOrd="0" presId="urn:microsoft.com/office/officeart/2005/8/layout/radial6"/>
    <dgm:cxn modelId="{9A117E61-7812-4230-A066-30006B192F89}" srcId="{202C6730-BBB9-4C76-9B45-BFEF474E6123}" destId="{F8BBF861-11B2-4C58-8B10-326657E62FF8}" srcOrd="0" destOrd="0" parTransId="{F65B5189-228E-4E96-8E1C-0205B2F12130}" sibTransId="{ECA57EDF-5513-4F01-AA0F-7155E22EC1A7}"/>
    <dgm:cxn modelId="{E0F886AA-7092-4E46-AF1F-EE7F53D47150}" srcId="{2946A2B8-143A-4190-A9D0-295301B58B72}" destId="{202C6730-BBB9-4C76-9B45-BFEF474E6123}" srcOrd="0" destOrd="0" parTransId="{FCB393EB-CFD2-43AF-84CC-64223C4A9432}" sibTransId="{C9C15D59-FD5D-47DE-9E6E-D1EA4B1AFDE0}"/>
    <dgm:cxn modelId="{D33A88DC-B1EB-4627-B5FB-71A7BB89FC23}" type="presOf" srcId="{F8BBF861-11B2-4C58-8B10-326657E62FF8}" destId="{B2157CC9-24E6-4C2E-8B5C-162A5E1F068F}" srcOrd="0" destOrd="0" presId="urn:microsoft.com/office/officeart/2005/8/layout/radial6"/>
    <dgm:cxn modelId="{17070BD6-CD99-4719-85B1-ABB713E59C59}" srcId="{202C6730-BBB9-4C76-9B45-BFEF474E6123}" destId="{4A4F2D73-2C9E-4643-8DA1-C0B8CE10AF0F}" srcOrd="3" destOrd="0" parTransId="{EC149C2B-5AE7-4737-8CB6-F2B9B41DDAAD}" sibTransId="{C1E4B65D-0B2D-4B95-9730-48C1B9DA7044}"/>
    <dgm:cxn modelId="{9079B496-F4CA-4601-973E-A3CCC455349B}" type="presOf" srcId="{2946A2B8-143A-4190-A9D0-295301B58B72}" destId="{56C878D2-3AF3-4DF4-A4D7-6B33915DFDEE}" srcOrd="0" destOrd="0" presId="urn:microsoft.com/office/officeart/2005/8/layout/radial6"/>
    <dgm:cxn modelId="{6CA8460A-745D-4562-9D8F-D0E7B61D23C4}" type="presOf" srcId="{10507208-3DF3-4746-BF88-0E1664E61C25}" destId="{0DC7CFA4-AA02-4F35-881B-FAAF272E78D6}" srcOrd="0" destOrd="0" presId="urn:microsoft.com/office/officeart/2005/8/layout/radial6"/>
    <dgm:cxn modelId="{080DFEA1-B911-43FF-B619-F6E39DC562DB}" type="presOf" srcId="{202C6730-BBB9-4C76-9B45-BFEF474E6123}" destId="{2C3BD98C-468F-453B-8D45-B9C18A5EB73C}" srcOrd="0" destOrd="0" presId="urn:microsoft.com/office/officeart/2005/8/layout/radial6"/>
    <dgm:cxn modelId="{75728B82-3341-4FEA-9BB2-5CFE58722517}" srcId="{202C6730-BBB9-4C76-9B45-BFEF474E6123}" destId="{8BFDF9DA-B5D1-4683-8C38-2A4A947EE985}" srcOrd="1" destOrd="0" parTransId="{7F763465-D964-4AA1-B8C0-13207DD3222F}" sibTransId="{64607465-3C3E-4991-93D8-2FF4844B8927}"/>
    <dgm:cxn modelId="{BCF66776-2796-4E0F-842C-2D7BD9BEB023}" type="presOf" srcId="{ECA57EDF-5513-4F01-AA0F-7155E22EC1A7}" destId="{5525AF7B-3747-4EC0-9DB5-527EDC33F6D5}" srcOrd="0" destOrd="0" presId="urn:microsoft.com/office/officeart/2005/8/layout/radial6"/>
    <dgm:cxn modelId="{DEDE6EC8-99C1-47E4-8924-BC2B92BCA58C}" type="presOf" srcId="{8BFDF9DA-B5D1-4683-8C38-2A4A947EE985}" destId="{B4429BBD-ABDD-4C5B-BA4A-CBCAB8F6F866}" srcOrd="0" destOrd="0" presId="urn:microsoft.com/office/officeart/2005/8/layout/radial6"/>
    <dgm:cxn modelId="{98E85443-DCC7-4D67-B8AC-B0A8AC49D788}" srcId="{202C6730-BBB9-4C76-9B45-BFEF474E6123}" destId="{34F83CE6-9C1A-4BD2-A8F9-4D0C186A4C30}" srcOrd="2" destOrd="0" parTransId="{1B32B574-E070-4AD5-9216-7EE2A0900A72}" sibTransId="{10507208-3DF3-4746-BF88-0E1664E61C25}"/>
    <dgm:cxn modelId="{EFD0DAD9-397C-420F-A75D-7904F14D316D}" type="presParOf" srcId="{56C878D2-3AF3-4DF4-A4D7-6B33915DFDEE}" destId="{2C3BD98C-468F-453B-8D45-B9C18A5EB73C}" srcOrd="0" destOrd="0" presId="urn:microsoft.com/office/officeart/2005/8/layout/radial6"/>
    <dgm:cxn modelId="{C529786E-CB2C-44B1-AF5F-4CF38D1D27DF}" type="presParOf" srcId="{56C878D2-3AF3-4DF4-A4D7-6B33915DFDEE}" destId="{B2157CC9-24E6-4C2E-8B5C-162A5E1F068F}" srcOrd="1" destOrd="0" presId="urn:microsoft.com/office/officeart/2005/8/layout/radial6"/>
    <dgm:cxn modelId="{7CA21D13-4D4C-4B61-B958-7BE2F87AD5B7}" type="presParOf" srcId="{56C878D2-3AF3-4DF4-A4D7-6B33915DFDEE}" destId="{FB067DEC-004A-4927-89C2-CF17FFE52DE3}" srcOrd="2" destOrd="0" presId="urn:microsoft.com/office/officeart/2005/8/layout/radial6"/>
    <dgm:cxn modelId="{3310489F-582A-4819-9B37-FA64EB2278FA}" type="presParOf" srcId="{56C878D2-3AF3-4DF4-A4D7-6B33915DFDEE}" destId="{5525AF7B-3747-4EC0-9DB5-527EDC33F6D5}" srcOrd="3" destOrd="0" presId="urn:microsoft.com/office/officeart/2005/8/layout/radial6"/>
    <dgm:cxn modelId="{F2078F75-1E1F-4B00-AF84-66C3F1B96F69}" type="presParOf" srcId="{56C878D2-3AF3-4DF4-A4D7-6B33915DFDEE}" destId="{B4429BBD-ABDD-4C5B-BA4A-CBCAB8F6F866}" srcOrd="4" destOrd="0" presId="urn:microsoft.com/office/officeart/2005/8/layout/radial6"/>
    <dgm:cxn modelId="{ACB750FB-9FDC-4CF6-84EC-E130BDFD91DA}" type="presParOf" srcId="{56C878D2-3AF3-4DF4-A4D7-6B33915DFDEE}" destId="{61734ED4-DB3D-4327-9DF6-D58722A89A5E}" srcOrd="5" destOrd="0" presId="urn:microsoft.com/office/officeart/2005/8/layout/radial6"/>
    <dgm:cxn modelId="{49330A4A-E4D2-4BA5-8219-60C8EFCC0549}" type="presParOf" srcId="{56C878D2-3AF3-4DF4-A4D7-6B33915DFDEE}" destId="{D86AAC56-6B97-417C-9E47-AF4961888969}" srcOrd="6" destOrd="0" presId="urn:microsoft.com/office/officeart/2005/8/layout/radial6"/>
    <dgm:cxn modelId="{213AE3B6-9196-41F0-9564-0D3F487826CC}" type="presParOf" srcId="{56C878D2-3AF3-4DF4-A4D7-6B33915DFDEE}" destId="{9C217EFB-4448-4BEB-9AC0-4451C9872F47}" srcOrd="7" destOrd="0" presId="urn:microsoft.com/office/officeart/2005/8/layout/radial6"/>
    <dgm:cxn modelId="{1FFAFAD6-19A0-495F-8C35-161563A0DB6A}" type="presParOf" srcId="{56C878D2-3AF3-4DF4-A4D7-6B33915DFDEE}" destId="{20AA5F56-D5B3-415A-9D4B-8C2F838FC699}" srcOrd="8" destOrd="0" presId="urn:microsoft.com/office/officeart/2005/8/layout/radial6"/>
    <dgm:cxn modelId="{BF10D06D-078C-4E69-84ED-F2B686DEBFD4}" type="presParOf" srcId="{56C878D2-3AF3-4DF4-A4D7-6B33915DFDEE}" destId="{0DC7CFA4-AA02-4F35-881B-FAAF272E78D6}" srcOrd="9" destOrd="0" presId="urn:microsoft.com/office/officeart/2005/8/layout/radial6"/>
    <dgm:cxn modelId="{91EDDCEB-61B1-4CBE-B0EA-F3033637B71A}" type="presParOf" srcId="{56C878D2-3AF3-4DF4-A4D7-6B33915DFDEE}" destId="{9358DFC5-ECC5-4F42-9136-6DA0CFEDD3C6}" srcOrd="10" destOrd="0" presId="urn:microsoft.com/office/officeart/2005/8/layout/radial6"/>
    <dgm:cxn modelId="{85F718FC-C6DE-4F85-9306-4AC2D338271A}" type="presParOf" srcId="{56C878D2-3AF3-4DF4-A4D7-6B33915DFDEE}" destId="{85A8FC98-A49A-434F-AB5C-12A72F1DF04D}" srcOrd="11" destOrd="0" presId="urn:microsoft.com/office/officeart/2005/8/layout/radial6"/>
    <dgm:cxn modelId="{E471C511-5632-4C1C-B7F2-C0006C47D474}" type="presParOf" srcId="{56C878D2-3AF3-4DF4-A4D7-6B33915DFDEE}" destId="{FB1F2831-C588-4D3E-89D6-A2984973FE3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459CDB-8D6E-41F7-8782-F2F2759D06E4}" type="doc">
      <dgm:prSet loTypeId="urn:microsoft.com/office/officeart/2005/8/layout/cycle4" loCatId="relationship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ca-ES"/>
        </a:p>
      </dgm:t>
    </dgm:pt>
    <dgm:pt modelId="{F4D51D8E-70F1-4C73-AAED-6556235C7675}">
      <dgm:prSet phldrT="[Texto]"/>
      <dgm:spPr>
        <a:solidFill>
          <a:srgbClr val="CC0000"/>
        </a:solidFill>
      </dgm:spPr>
      <dgm:t>
        <a:bodyPr/>
        <a:lstStyle/>
        <a:p>
          <a:endParaRPr lang="ca-ES" dirty="0" smtClean="0"/>
        </a:p>
        <a:p>
          <a:r>
            <a:rPr lang="ca-ES" dirty="0" smtClean="0"/>
            <a:t>Universitat</a:t>
          </a:r>
        </a:p>
        <a:p>
          <a:r>
            <a:rPr lang="ca-ES" dirty="0" smtClean="0"/>
            <a:t>	</a:t>
          </a:r>
          <a:endParaRPr lang="ca-ES" dirty="0"/>
        </a:p>
      </dgm:t>
    </dgm:pt>
    <dgm:pt modelId="{D6AA61D0-D37F-4991-A4B6-5CEDD9CF7022}" type="parTrans" cxnId="{F60DD880-99A2-4B9D-AF99-C6B34B2C1AF9}">
      <dgm:prSet/>
      <dgm:spPr/>
      <dgm:t>
        <a:bodyPr/>
        <a:lstStyle/>
        <a:p>
          <a:endParaRPr lang="ca-ES"/>
        </a:p>
      </dgm:t>
    </dgm:pt>
    <dgm:pt modelId="{43253E5B-A20E-4666-A9A0-53FED4D5417A}" type="sibTrans" cxnId="{F60DD880-99A2-4B9D-AF99-C6B34B2C1AF9}">
      <dgm:prSet/>
      <dgm:spPr/>
      <dgm:t>
        <a:bodyPr/>
        <a:lstStyle/>
        <a:p>
          <a:endParaRPr lang="ca-ES"/>
        </a:p>
      </dgm:t>
    </dgm:pt>
    <dgm:pt modelId="{12D31539-D8DF-4BA3-8523-E58289D12905}">
      <dgm:prSet phldrT="[Texto]"/>
      <dgm:spPr/>
      <dgm:t>
        <a:bodyPr/>
        <a:lstStyle/>
        <a:p>
          <a:r>
            <a:rPr lang="ca-ES" dirty="0" smtClean="0"/>
            <a:t>UNED </a:t>
          </a:r>
          <a:endParaRPr lang="ca-ES" dirty="0"/>
        </a:p>
      </dgm:t>
    </dgm:pt>
    <dgm:pt modelId="{4DE2B3C1-0F5E-4296-A9DD-D1735B9FFA7C}" type="parTrans" cxnId="{78B3220F-F5AB-4930-BF78-DD9CF831CEB2}">
      <dgm:prSet/>
      <dgm:spPr/>
      <dgm:t>
        <a:bodyPr/>
        <a:lstStyle/>
        <a:p>
          <a:endParaRPr lang="ca-ES"/>
        </a:p>
      </dgm:t>
    </dgm:pt>
    <dgm:pt modelId="{86BE5318-0EAE-4D69-A1FC-C106B63A42C8}" type="sibTrans" cxnId="{78B3220F-F5AB-4930-BF78-DD9CF831CEB2}">
      <dgm:prSet/>
      <dgm:spPr/>
      <dgm:t>
        <a:bodyPr/>
        <a:lstStyle/>
        <a:p>
          <a:endParaRPr lang="ca-ES"/>
        </a:p>
      </dgm:t>
    </dgm:pt>
    <dgm:pt modelId="{255096A4-DE69-4F3C-84A1-DC519BAD16F8}">
      <dgm:prSet phldrT="[Texto]"/>
      <dgm:spPr>
        <a:solidFill>
          <a:srgbClr val="CC0000"/>
        </a:solidFill>
      </dgm:spPr>
      <dgm:t>
        <a:bodyPr/>
        <a:lstStyle/>
        <a:p>
          <a:r>
            <a:rPr lang="ca-ES" dirty="0" smtClean="0"/>
            <a:t>Ajuntament</a:t>
          </a:r>
          <a:endParaRPr lang="ca-ES" dirty="0"/>
        </a:p>
      </dgm:t>
    </dgm:pt>
    <dgm:pt modelId="{D3434170-6E7C-4A5D-9EFA-061003E700D2}" type="parTrans" cxnId="{163002AB-9751-4F5B-A9F7-7C004E65C2AB}">
      <dgm:prSet/>
      <dgm:spPr/>
      <dgm:t>
        <a:bodyPr/>
        <a:lstStyle/>
        <a:p>
          <a:endParaRPr lang="ca-ES"/>
        </a:p>
      </dgm:t>
    </dgm:pt>
    <dgm:pt modelId="{AB195F34-8A02-4078-8633-271452A0CB5C}" type="sibTrans" cxnId="{163002AB-9751-4F5B-A9F7-7C004E65C2AB}">
      <dgm:prSet/>
      <dgm:spPr/>
      <dgm:t>
        <a:bodyPr/>
        <a:lstStyle/>
        <a:p>
          <a:endParaRPr lang="ca-ES"/>
        </a:p>
      </dgm:t>
    </dgm:pt>
    <dgm:pt modelId="{3ECA7CC4-D58C-4BDA-9A16-388C8D8F679A}">
      <dgm:prSet phldrT="[Texto]"/>
      <dgm:spPr/>
      <dgm:t>
        <a:bodyPr/>
        <a:lstStyle/>
        <a:p>
          <a:r>
            <a:rPr lang="ca-ES" dirty="0" smtClean="0"/>
            <a:t>Cultura</a:t>
          </a:r>
          <a:endParaRPr lang="ca-ES" dirty="0"/>
        </a:p>
      </dgm:t>
    </dgm:pt>
    <dgm:pt modelId="{6D530103-3B06-4FDD-ADEA-0E9DE42E381D}" type="parTrans" cxnId="{5DBC1409-B04C-4B15-850E-9E5622B23683}">
      <dgm:prSet/>
      <dgm:spPr/>
      <dgm:t>
        <a:bodyPr/>
        <a:lstStyle/>
        <a:p>
          <a:endParaRPr lang="ca-ES"/>
        </a:p>
      </dgm:t>
    </dgm:pt>
    <dgm:pt modelId="{47371E34-3BD6-438F-B01B-6DAD8C2C70EE}" type="sibTrans" cxnId="{5DBC1409-B04C-4B15-850E-9E5622B23683}">
      <dgm:prSet/>
      <dgm:spPr/>
      <dgm:t>
        <a:bodyPr/>
        <a:lstStyle/>
        <a:p>
          <a:endParaRPr lang="ca-ES"/>
        </a:p>
      </dgm:t>
    </dgm:pt>
    <dgm:pt modelId="{C3B46606-847D-49BD-A563-D5A83273047E}">
      <dgm:prSet phldrT="[Texto]"/>
      <dgm:spPr>
        <a:solidFill>
          <a:srgbClr val="CC0000"/>
        </a:solidFill>
      </dgm:spPr>
      <dgm:t>
        <a:bodyPr/>
        <a:lstStyle/>
        <a:p>
          <a:r>
            <a:rPr lang="ca-ES" dirty="0" smtClean="0"/>
            <a:t>Educació no formal</a:t>
          </a:r>
        </a:p>
        <a:p>
          <a:r>
            <a:rPr lang="ca-ES" dirty="0" smtClean="0"/>
            <a:t>Agents socials</a:t>
          </a:r>
          <a:endParaRPr lang="ca-ES" dirty="0"/>
        </a:p>
      </dgm:t>
    </dgm:pt>
    <dgm:pt modelId="{1E409E78-18C9-48B4-BEB0-A55AB7916A8E}" type="parTrans" cxnId="{574FACF1-FAEE-4045-AF77-AB899CC72B0F}">
      <dgm:prSet/>
      <dgm:spPr/>
      <dgm:t>
        <a:bodyPr/>
        <a:lstStyle/>
        <a:p>
          <a:endParaRPr lang="ca-ES"/>
        </a:p>
      </dgm:t>
    </dgm:pt>
    <dgm:pt modelId="{779F3991-1374-4109-9E22-22A136ED95E4}" type="sibTrans" cxnId="{574FACF1-FAEE-4045-AF77-AB899CC72B0F}">
      <dgm:prSet/>
      <dgm:spPr/>
      <dgm:t>
        <a:bodyPr/>
        <a:lstStyle/>
        <a:p>
          <a:endParaRPr lang="ca-ES"/>
        </a:p>
      </dgm:t>
    </dgm:pt>
    <dgm:pt modelId="{286445E5-26D7-4D12-9C9D-1D80DD899618}">
      <dgm:prSet phldrT="[Texto]"/>
      <dgm:spPr/>
      <dgm:t>
        <a:bodyPr/>
        <a:lstStyle/>
        <a:p>
          <a:r>
            <a:rPr lang="ca-ES" dirty="0" smtClean="0"/>
            <a:t>Consell Joventut</a:t>
          </a:r>
          <a:endParaRPr lang="ca-ES" dirty="0"/>
        </a:p>
      </dgm:t>
    </dgm:pt>
    <dgm:pt modelId="{5A7E508A-9263-435C-9CCB-8436BAFF45C7}" type="parTrans" cxnId="{2077326F-37A5-4AEA-A4E7-0A7487699CD3}">
      <dgm:prSet/>
      <dgm:spPr/>
      <dgm:t>
        <a:bodyPr/>
        <a:lstStyle/>
        <a:p>
          <a:endParaRPr lang="ca-ES"/>
        </a:p>
      </dgm:t>
    </dgm:pt>
    <dgm:pt modelId="{5515B9D4-2934-49BB-8F56-1D9873BFA924}" type="sibTrans" cxnId="{2077326F-37A5-4AEA-A4E7-0A7487699CD3}">
      <dgm:prSet/>
      <dgm:spPr/>
      <dgm:t>
        <a:bodyPr/>
        <a:lstStyle/>
        <a:p>
          <a:endParaRPr lang="ca-ES"/>
        </a:p>
      </dgm:t>
    </dgm:pt>
    <dgm:pt modelId="{8C0B4908-5663-4418-988F-9AAA66CE27E7}">
      <dgm:prSet phldrT="[Texto]"/>
      <dgm:spPr>
        <a:solidFill>
          <a:srgbClr val="CC0000"/>
        </a:solidFill>
      </dgm:spPr>
      <dgm:t>
        <a:bodyPr/>
        <a:lstStyle/>
        <a:p>
          <a:r>
            <a:rPr lang="ca-ES" dirty="0" smtClean="0"/>
            <a:t>Educació formal</a:t>
          </a:r>
        </a:p>
        <a:p>
          <a:r>
            <a:rPr lang="ca-ES" dirty="0" smtClean="0"/>
            <a:t>Xarxa educativa</a:t>
          </a:r>
          <a:endParaRPr lang="ca-ES" dirty="0"/>
        </a:p>
      </dgm:t>
    </dgm:pt>
    <dgm:pt modelId="{522BABD5-5F36-46A1-833B-DB80B624A294}" type="parTrans" cxnId="{953AB913-2D99-4BE3-AF67-11D1B2EA68A9}">
      <dgm:prSet/>
      <dgm:spPr/>
      <dgm:t>
        <a:bodyPr/>
        <a:lstStyle/>
        <a:p>
          <a:endParaRPr lang="ca-ES"/>
        </a:p>
      </dgm:t>
    </dgm:pt>
    <dgm:pt modelId="{734E52DD-F4EC-4D74-8684-611805EB5605}" type="sibTrans" cxnId="{953AB913-2D99-4BE3-AF67-11D1B2EA68A9}">
      <dgm:prSet/>
      <dgm:spPr/>
      <dgm:t>
        <a:bodyPr/>
        <a:lstStyle/>
        <a:p>
          <a:endParaRPr lang="ca-ES"/>
        </a:p>
      </dgm:t>
    </dgm:pt>
    <dgm:pt modelId="{F4C2F906-4065-4F78-91F3-54ABA9BCE6BB}">
      <dgm:prSet phldrT="[Texto]"/>
      <dgm:spPr/>
      <dgm:t>
        <a:bodyPr/>
        <a:lstStyle/>
        <a:p>
          <a:r>
            <a:rPr lang="ca-ES" dirty="0" smtClean="0"/>
            <a:t>Escoles i instituts</a:t>
          </a:r>
          <a:endParaRPr lang="ca-ES" dirty="0"/>
        </a:p>
      </dgm:t>
    </dgm:pt>
    <dgm:pt modelId="{FAC76838-D1A2-4727-B91A-A5BB0874BE5B}" type="parTrans" cxnId="{E48A1DF1-AE88-4825-8012-31F62B3C27D0}">
      <dgm:prSet/>
      <dgm:spPr/>
      <dgm:t>
        <a:bodyPr/>
        <a:lstStyle/>
        <a:p>
          <a:endParaRPr lang="ca-ES"/>
        </a:p>
      </dgm:t>
    </dgm:pt>
    <dgm:pt modelId="{E7D5A5DD-505E-4633-8951-A3870B880498}" type="sibTrans" cxnId="{E48A1DF1-AE88-4825-8012-31F62B3C27D0}">
      <dgm:prSet/>
      <dgm:spPr/>
      <dgm:t>
        <a:bodyPr/>
        <a:lstStyle/>
        <a:p>
          <a:endParaRPr lang="ca-ES"/>
        </a:p>
      </dgm:t>
    </dgm:pt>
    <dgm:pt modelId="{3DD9E2C8-5A86-4A84-AAF0-F6AE4C870698}">
      <dgm:prSet phldrT="[Texto]"/>
      <dgm:spPr/>
      <dgm:t>
        <a:bodyPr/>
        <a:lstStyle/>
        <a:p>
          <a:r>
            <a:rPr lang="ca-ES" dirty="0" smtClean="0"/>
            <a:t>Medi ambient</a:t>
          </a:r>
          <a:endParaRPr lang="ca-ES" dirty="0"/>
        </a:p>
      </dgm:t>
    </dgm:pt>
    <dgm:pt modelId="{A378B1EB-14B8-4D8C-A9C6-79C9EAC1F4FE}" type="parTrans" cxnId="{3B4190E0-CF85-4011-B371-2D8BC006047D}">
      <dgm:prSet/>
      <dgm:spPr/>
      <dgm:t>
        <a:bodyPr/>
        <a:lstStyle/>
        <a:p>
          <a:endParaRPr lang="ca-ES"/>
        </a:p>
      </dgm:t>
    </dgm:pt>
    <dgm:pt modelId="{B9C15A82-6696-4D26-A50C-434B7006ECEA}" type="sibTrans" cxnId="{3B4190E0-CF85-4011-B371-2D8BC006047D}">
      <dgm:prSet/>
      <dgm:spPr/>
      <dgm:t>
        <a:bodyPr/>
        <a:lstStyle/>
        <a:p>
          <a:endParaRPr lang="ca-ES"/>
        </a:p>
      </dgm:t>
    </dgm:pt>
    <dgm:pt modelId="{C0586C1C-215D-42CF-A6A6-B40EB26890A1}">
      <dgm:prSet phldrT="[Texto]"/>
      <dgm:spPr/>
      <dgm:t>
        <a:bodyPr/>
        <a:lstStyle/>
        <a:p>
          <a:r>
            <a:rPr lang="ca-ES" dirty="0" smtClean="0"/>
            <a:t>Promoció econòmica</a:t>
          </a:r>
          <a:endParaRPr lang="ca-ES" dirty="0"/>
        </a:p>
      </dgm:t>
    </dgm:pt>
    <dgm:pt modelId="{A62E86A3-6528-40E5-AA61-1011C5DF16DF}" type="parTrans" cxnId="{8EF447E0-B1BA-406D-B764-CC573A7349E4}">
      <dgm:prSet/>
      <dgm:spPr/>
      <dgm:t>
        <a:bodyPr/>
        <a:lstStyle/>
        <a:p>
          <a:endParaRPr lang="ca-ES"/>
        </a:p>
      </dgm:t>
    </dgm:pt>
    <dgm:pt modelId="{5323D58A-F890-4BFB-A306-10ED0E3DEF03}" type="sibTrans" cxnId="{8EF447E0-B1BA-406D-B764-CC573A7349E4}">
      <dgm:prSet/>
      <dgm:spPr/>
      <dgm:t>
        <a:bodyPr/>
        <a:lstStyle/>
        <a:p>
          <a:endParaRPr lang="ca-ES"/>
        </a:p>
      </dgm:t>
    </dgm:pt>
    <dgm:pt modelId="{86E890D3-37F4-4257-9070-53F71CDE3FF6}">
      <dgm:prSet phldrT="[Texto]"/>
      <dgm:spPr/>
      <dgm:t>
        <a:bodyPr/>
        <a:lstStyle/>
        <a:p>
          <a:r>
            <a:rPr lang="ca-ES" dirty="0" smtClean="0"/>
            <a:t>Turisme</a:t>
          </a:r>
          <a:endParaRPr lang="ca-ES" dirty="0"/>
        </a:p>
      </dgm:t>
    </dgm:pt>
    <dgm:pt modelId="{A1AC9843-3ABB-4980-BFF8-D6876940BC9E}" type="parTrans" cxnId="{EE21B938-0C25-48D2-A57B-11D455AA16D2}">
      <dgm:prSet/>
      <dgm:spPr/>
      <dgm:t>
        <a:bodyPr/>
        <a:lstStyle/>
        <a:p>
          <a:endParaRPr lang="ca-ES"/>
        </a:p>
      </dgm:t>
    </dgm:pt>
    <dgm:pt modelId="{03A5094C-1BC5-4976-B58C-523D5AEFC89B}" type="sibTrans" cxnId="{EE21B938-0C25-48D2-A57B-11D455AA16D2}">
      <dgm:prSet/>
      <dgm:spPr/>
      <dgm:t>
        <a:bodyPr/>
        <a:lstStyle/>
        <a:p>
          <a:endParaRPr lang="ca-ES"/>
        </a:p>
      </dgm:t>
    </dgm:pt>
    <dgm:pt modelId="{B3B1F436-4557-484D-A22A-CD68B34C5FCC}">
      <dgm:prSet phldrT="[Texto]"/>
      <dgm:spPr/>
      <dgm:t>
        <a:bodyPr/>
        <a:lstStyle/>
        <a:p>
          <a:r>
            <a:rPr lang="ca-ES" dirty="0" smtClean="0"/>
            <a:t>Esport</a:t>
          </a:r>
          <a:endParaRPr lang="ca-ES" dirty="0"/>
        </a:p>
      </dgm:t>
    </dgm:pt>
    <dgm:pt modelId="{50E5CDC9-1437-407F-8C19-8C5D4308DE27}" type="parTrans" cxnId="{DA4E6AC2-7312-4831-B57C-4259C7DD7AFD}">
      <dgm:prSet/>
      <dgm:spPr/>
      <dgm:t>
        <a:bodyPr/>
        <a:lstStyle/>
        <a:p>
          <a:endParaRPr lang="ca-ES"/>
        </a:p>
      </dgm:t>
    </dgm:pt>
    <dgm:pt modelId="{83112EB2-8FB4-4A6E-81EE-BDE7F212FBC6}" type="sibTrans" cxnId="{DA4E6AC2-7312-4831-B57C-4259C7DD7AFD}">
      <dgm:prSet/>
      <dgm:spPr/>
      <dgm:t>
        <a:bodyPr/>
        <a:lstStyle/>
        <a:p>
          <a:endParaRPr lang="ca-ES"/>
        </a:p>
      </dgm:t>
    </dgm:pt>
    <dgm:pt modelId="{88E1074B-2F7A-43F5-93D5-9D964306D6E4}">
      <dgm:prSet phldrT="[Texto]"/>
      <dgm:spPr/>
      <dgm:t>
        <a:bodyPr/>
        <a:lstStyle/>
        <a:p>
          <a:r>
            <a:rPr lang="ca-ES" dirty="0" smtClean="0"/>
            <a:t>Benestar Social</a:t>
          </a:r>
          <a:endParaRPr lang="ca-ES" dirty="0"/>
        </a:p>
      </dgm:t>
    </dgm:pt>
    <dgm:pt modelId="{023DCF36-2003-4D48-A059-3649AD27D8D7}" type="parTrans" cxnId="{15EAE665-5F91-4AB0-91C0-56689DA7A5FF}">
      <dgm:prSet/>
      <dgm:spPr/>
      <dgm:t>
        <a:bodyPr/>
        <a:lstStyle/>
        <a:p>
          <a:endParaRPr lang="ca-ES"/>
        </a:p>
      </dgm:t>
    </dgm:pt>
    <dgm:pt modelId="{0D6E15E3-AB98-4836-95BA-1A8776325D3F}" type="sibTrans" cxnId="{15EAE665-5F91-4AB0-91C0-56689DA7A5FF}">
      <dgm:prSet/>
      <dgm:spPr/>
      <dgm:t>
        <a:bodyPr/>
        <a:lstStyle/>
        <a:p>
          <a:endParaRPr lang="ca-ES"/>
        </a:p>
      </dgm:t>
    </dgm:pt>
    <dgm:pt modelId="{346E532E-02A2-40D5-9280-BBC6F1DAA4E9}">
      <dgm:prSet phldrT="[Texto]"/>
      <dgm:spPr/>
      <dgm:t>
        <a:bodyPr/>
        <a:lstStyle/>
        <a:p>
          <a:r>
            <a:rPr lang="ca-ES" dirty="0" smtClean="0"/>
            <a:t>Escola d’adults</a:t>
          </a:r>
          <a:endParaRPr lang="ca-ES" dirty="0"/>
        </a:p>
      </dgm:t>
    </dgm:pt>
    <dgm:pt modelId="{4ED4BEC1-5AF5-4E4C-8A9D-7BAB36EC6CE3}" type="parTrans" cxnId="{7498FE33-1B2C-47CA-BA39-D7B91A2CCF02}">
      <dgm:prSet/>
      <dgm:spPr/>
      <dgm:t>
        <a:bodyPr/>
        <a:lstStyle/>
        <a:p>
          <a:endParaRPr lang="ca-ES"/>
        </a:p>
      </dgm:t>
    </dgm:pt>
    <dgm:pt modelId="{87280B08-2C74-4D09-A18A-FDDBE58E0C57}" type="sibTrans" cxnId="{7498FE33-1B2C-47CA-BA39-D7B91A2CCF02}">
      <dgm:prSet/>
      <dgm:spPr/>
      <dgm:t>
        <a:bodyPr/>
        <a:lstStyle/>
        <a:p>
          <a:endParaRPr lang="ca-ES"/>
        </a:p>
      </dgm:t>
    </dgm:pt>
    <dgm:pt modelId="{89E7858C-E517-4CBB-A99F-200336248C4C}">
      <dgm:prSet phldrT="[Texto]"/>
      <dgm:spPr/>
      <dgm:t>
        <a:bodyPr/>
        <a:lstStyle/>
        <a:p>
          <a:r>
            <a:rPr lang="ca-ES" dirty="0" smtClean="0"/>
            <a:t>Conservatori música</a:t>
          </a:r>
          <a:endParaRPr lang="ca-ES" dirty="0"/>
        </a:p>
      </dgm:t>
    </dgm:pt>
    <dgm:pt modelId="{F07D3AB0-A252-482A-A7DB-6BCDFF2CD1F6}" type="parTrans" cxnId="{747F5481-1051-4933-AE6E-6EE18CD0BF8A}">
      <dgm:prSet/>
      <dgm:spPr/>
      <dgm:t>
        <a:bodyPr/>
        <a:lstStyle/>
        <a:p>
          <a:endParaRPr lang="ca-ES"/>
        </a:p>
      </dgm:t>
    </dgm:pt>
    <dgm:pt modelId="{2E47E408-D276-402C-A680-54CAAA205894}" type="sibTrans" cxnId="{747F5481-1051-4933-AE6E-6EE18CD0BF8A}">
      <dgm:prSet/>
      <dgm:spPr/>
      <dgm:t>
        <a:bodyPr/>
        <a:lstStyle/>
        <a:p>
          <a:endParaRPr lang="ca-ES"/>
        </a:p>
      </dgm:t>
    </dgm:pt>
    <dgm:pt modelId="{3FFFC5DF-BFF6-435C-9BA1-9C0939AA7E78}">
      <dgm:prSet phldrT="[Texto]"/>
      <dgm:spPr/>
      <dgm:t>
        <a:bodyPr/>
        <a:lstStyle/>
        <a:p>
          <a:r>
            <a:rPr lang="ca-ES" dirty="0" smtClean="0"/>
            <a:t>Escola oficial d’idiomes</a:t>
          </a:r>
          <a:endParaRPr lang="ca-ES" dirty="0"/>
        </a:p>
      </dgm:t>
    </dgm:pt>
    <dgm:pt modelId="{1DAD8036-0B3F-4290-A18D-46B7D441EDBB}" type="parTrans" cxnId="{2753741B-FE92-4F7D-B982-826CE286BD23}">
      <dgm:prSet/>
      <dgm:spPr/>
      <dgm:t>
        <a:bodyPr/>
        <a:lstStyle/>
        <a:p>
          <a:endParaRPr lang="ca-ES"/>
        </a:p>
      </dgm:t>
    </dgm:pt>
    <dgm:pt modelId="{0D3101F3-5AFF-48B4-85E5-CFEAEC401BFF}" type="sibTrans" cxnId="{2753741B-FE92-4F7D-B982-826CE286BD23}">
      <dgm:prSet/>
      <dgm:spPr/>
      <dgm:t>
        <a:bodyPr/>
        <a:lstStyle/>
        <a:p>
          <a:endParaRPr lang="ca-ES"/>
        </a:p>
      </dgm:t>
    </dgm:pt>
    <dgm:pt modelId="{A0595CDD-D24F-4A7C-A572-6B7F2F27A91A}">
      <dgm:prSet phldrT="[Texto]"/>
      <dgm:spPr/>
      <dgm:t>
        <a:bodyPr/>
        <a:lstStyle/>
        <a:p>
          <a:r>
            <a:rPr lang="ca-ES" dirty="0" err="1" smtClean="0"/>
            <a:t>AMPAs</a:t>
          </a:r>
          <a:endParaRPr lang="ca-ES" dirty="0"/>
        </a:p>
      </dgm:t>
    </dgm:pt>
    <dgm:pt modelId="{7EB8CDAD-D76A-4014-8AB8-BC8EC447A3B8}" type="parTrans" cxnId="{FAD34888-825C-491B-8820-822BE12A0B56}">
      <dgm:prSet/>
      <dgm:spPr/>
      <dgm:t>
        <a:bodyPr/>
        <a:lstStyle/>
        <a:p>
          <a:endParaRPr lang="ca-ES"/>
        </a:p>
      </dgm:t>
    </dgm:pt>
    <dgm:pt modelId="{31880881-F843-4015-9CD3-7D47B830C01C}" type="sibTrans" cxnId="{FAD34888-825C-491B-8820-822BE12A0B56}">
      <dgm:prSet/>
      <dgm:spPr/>
      <dgm:t>
        <a:bodyPr/>
        <a:lstStyle/>
        <a:p>
          <a:endParaRPr lang="ca-ES"/>
        </a:p>
      </dgm:t>
    </dgm:pt>
    <dgm:pt modelId="{F1AB76C2-4C9C-41B0-943D-1FA77F7AE6D8}">
      <dgm:prSet phldrT="[Texto]"/>
      <dgm:spPr/>
      <dgm:t>
        <a:bodyPr/>
        <a:lstStyle/>
        <a:p>
          <a:r>
            <a:rPr lang="ca-ES" dirty="0" smtClean="0"/>
            <a:t>Moviments juvenils</a:t>
          </a:r>
          <a:endParaRPr lang="ca-ES" dirty="0"/>
        </a:p>
      </dgm:t>
    </dgm:pt>
    <dgm:pt modelId="{D892D96B-45E5-4954-9C39-906690154489}" type="parTrans" cxnId="{7C50B2D1-1B46-4302-91E9-7A6D3C5D417E}">
      <dgm:prSet/>
      <dgm:spPr/>
      <dgm:t>
        <a:bodyPr/>
        <a:lstStyle/>
        <a:p>
          <a:endParaRPr lang="ca-ES"/>
        </a:p>
      </dgm:t>
    </dgm:pt>
    <dgm:pt modelId="{9C9CC752-0481-4994-A0A0-39AF355690FA}" type="sibTrans" cxnId="{7C50B2D1-1B46-4302-91E9-7A6D3C5D417E}">
      <dgm:prSet/>
      <dgm:spPr/>
      <dgm:t>
        <a:bodyPr/>
        <a:lstStyle/>
        <a:p>
          <a:endParaRPr lang="ca-ES"/>
        </a:p>
      </dgm:t>
    </dgm:pt>
    <dgm:pt modelId="{32DE81A5-EE12-4538-82B2-A99F69E42357}">
      <dgm:prSet phldrT="[Texto]"/>
      <dgm:spPr/>
      <dgm:t>
        <a:bodyPr/>
        <a:lstStyle/>
        <a:p>
          <a:r>
            <a:rPr lang="ca-ES" dirty="0" smtClean="0"/>
            <a:t>Escoles música i dansa</a:t>
          </a:r>
          <a:endParaRPr lang="ca-ES" dirty="0"/>
        </a:p>
      </dgm:t>
    </dgm:pt>
    <dgm:pt modelId="{ABE6CD6E-8E95-485F-B5D5-0C9E201687B5}" type="parTrans" cxnId="{A645BFFB-51BF-4D4A-A47D-15CC5CE73349}">
      <dgm:prSet/>
      <dgm:spPr/>
      <dgm:t>
        <a:bodyPr/>
        <a:lstStyle/>
        <a:p>
          <a:endParaRPr lang="ca-ES"/>
        </a:p>
      </dgm:t>
    </dgm:pt>
    <dgm:pt modelId="{BD18E0C8-22C7-47D2-8EEE-C1A70C3984B3}" type="sibTrans" cxnId="{A645BFFB-51BF-4D4A-A47D-15CC5CE73349}">
      <dgm:prSet/>
      <dgm:spPr/>
      <dgm:t>
        <a:bodyPr/>
        <a:lstStyle/>
        <a:p>
          <a:endParaRPr lang="ca-ES"/>
        </a:p>
      </dgm:t>
    </dgm:pt>
    <dgm:pt modelId="{D0D76966-B109-4F1C-B666-4ABC9D48B617}">
      <dgm:prSet phldrT="[Texto]"/>
      <dgm:spPr/>
      <dgm:t>
        <a:bodyPr/>
        <a:lstStyle/>
        <a:p>
          <a:r>
            <a:rPr lang="ca-ES" dirty="0" smtClean="0"/>
            <a:t>Bandes de música</a:t>
          </a:r>
          <a:endParaRPr lang="ca-ES" dirty="0"/>
        </a:p>
      </dgm:t>
    </dgm:pt>
    <dgm:pt modelId="{FC9334C6-9E6D-492A-93BC-C66D54F078A1}" type="parTrans" cxnId="{233DA9A5-ECCE-42B5-9B4B-D9C8656917BA}">
      <dgm:prSet/>
      <dgm:spPr/>
      <dgm:t>
        <a:bodyPr/>
        <a:lstStyle/>
        <a:p>
          <a:endParaRPr lang="ca-ES"/>
        </a:p>
      </dgm:t>
    </dgm:pt>
    <dgm:pt modelId="{C0D145D2-CF02-4491-935C-B3690A9B4DB1}" type="sibTrans" cxnId="{233DA9A5-ECCE-42B5-9B4B-D9C8656917BA}">
      <dgm:prSet/>
      <dgm:spPr/>
      <dgm:t>
        <a:bodyPr/>
        <a:lstStyle/>
        <a:p>
          <a:endParaRPr lang="ca-ES"/>
        </a:p>
      </dgm:t>
    </dgm:pt>
    <dgm:pt modelId="{197DCDCA-A123-49D1-8043-085FE39C0B72}">
      <dgm:prSet phldrT="[Texto]"/>
      <dgm:spPr/>
      <dgm:t>
        <a:bodyPr/>
        <a:lstStyle/>
        <a:p>
          <a:r>
            <a:rPr lang="ca-ES" dirty="0" smtClean="0"/>
            <a:t>Entitats culturals</a:t>
          </a:r>
          <a:endParaRPr lang="ca-ES" dirty="0"/>
        </a:p>
      </dgm:t>
    </dgm:pt>
    <dgm:pt modelId="{E12AAA43-BD26-4912-A15B-5A633D803501}" type="parTrans" cxnId="{AA1C0B27-A4C1-46F7-A5B8-255625D047DA}">
      <dgm:prSet/>
      <dgm:spPr/>
      <dgm:t>
        <a:bodyPr/>
        <a:lstStyle/>
        <a:p>
          <a:endParaRPr lang="ca-ES"/>
        </a:p>
      </dgm:t>
    </dgm:pt>
    <dgm:pt modelId="{89D2145A-0A83-400A-9102-6B60CF36502A}" type="sibTrans" cxnId="{AA1C0B27-A4C1-46F7-A5B8-255625D047DA}">
      <dgm:prSet/>
      <dgm:spPr/>
      <dgm:t>
        <a:bodyPr/>
        <a:lstStyle/>
        <a:p>
          <a:endParaRPr lang="ca-ES"/>
        </a:p>
      </dgm:t>
    </dgm:pt>
    <dgm:pt modelId="{2BFBCA74-72D6-4D5D-B6DD-7B29D5FB4720}">
      <dgm:prSet phldrT="[Texto]"/>
      <dgm:spPr/>
      <dgm:t>
        <a:bodyPr/>
        <a:lstStyle/>
        <a:p>
          <a:r>
            <a:rPr lang="ca-ES" dirty="0" smtClean="0"/>
            <a:t>Entitats mediambientals</a:t>
          </a:r>
          <a:endParaRPr lang="ca-ES" dirty="0"/>
        </a:p>
      </dgm:t>
    </dgm:pt>
    <dgm:pt modelId="{20A81A41-2365-46CB-828C-9D4F64AE6CCD}" type="parTrans" cxnId="{6C133CD4-83A9-49A0-AD3A-6A0D080C6925}">
      <dgm:prSet/>
      <dgm:spPr/>
      <dgm:t>
        <a:bodyPr/>
        <a:lstStyle/>
        <a:p>
          <a:endParaRPr lang="ca-ES"/>
        </a:p>
      </dgm:t>
    </dgm:pt>
    <dgm:pt modelId="{7957A0AF-E4ED-494C-A399-F9C300759650}" type="sibTrans" cxnId="{6C133CD4-83A9-49A0-AD3A-6A0D080C6925}">
      <dgm:prSet/>
      <dgm:spPr/>
      <dgm:t>
        <a:bodyPr/>
        <a:lstStyle/>
        <a:p>
          <a:endParaRPr lang="ca-ES"/>
        </a:p>
      </dgm:t>
    </dgm:pt>
    <dgm:pt modelId="{39B1E4CE-BB30-4808-B5FA-E5199333B3E6}">
      <dgm:prSet phldrT="[Texto]"/>
      <dgm:spPr/>
      <dgm:t>
        <a:bodyPr/>
        <a:lstStyle/>
        <a:p>
          <a:r>
            <a:rPr lang="ca-ES" dirty="0" smtClean="0"/>
            <a:t>UNIVERSITAT VALÈNCIA -  CAMPUS </a:t>
          </a:r>
          <a:r>
            <a:rPr lang="ca-ES" dirty="0" smtClean="0"/>
            <a:t>ONTINYENT</a:t>
          </a:r>
          <a:endParaRPr lang="ca-ES" dirty="0"/>
        </a:p>
      </dgm:t>
    </dgm:pt>
    <dgm:pt modelId="{4C00D461-EEFD-43E2-BB2B-2AC59F771BFE}" type="parTrans" cxnId="{87E98D2F-FA2E-4CB1-A920-EA059E3BD7A4}">
      <dgm:prSet/>
      <dgm:spPr/>
      <dgm:t>
        <a:bodyPr/>
        <a:lstStyle/>
        <a:p>
          <a:endParaRPr lang="ca-ES"/>
        </a:p>
      </dgm:t>
    </dgm:pt>
    <dgm:pt modelId="{8614695B-BC1C-455E-ADF6-D2C607FCD01A}" type="sibTrans" cxnId="{87E98D2F-FA2E-4CB1-A920-EA059E3BD7A4}">
      <dgm:prSet/>
      <dgm:spPr/>
      <dgm:t>
        <a:bodyPr/>
        <a:lstStyle/>
        <a:p>
          <a:endParaRPr lang="ca-ES"/>
        </a:p>
      </dgm:t>
    </dgm:pt>
    <dgm:pt modelId="{C2DC1CB6-FF51-4E14-81C8-8905B0CD79FC}">
      <dgm:prSet phldrT="[Texto]"/>
      <dgm:spPr/>
      <dgm:t>
        <a:bodyPr/>
        <a:lstStyle/>
        <a:p>
          <a:r>
            <a:rPr lang="ca-ES" dirty="0" smtClean="0"/>
            <a:t>Gabinet Psicopedagògic</a:t>
          </a:r>
          <a:endParaRPr lang="ca-ES" dirty="0"/>
        </a:p>
      </dgm:t>
    </dgm:pt>
    <dgm:pt modelId="{DCDD2E21-E7DC-48C0-A9AF-1E389AF8D3EB}" type="parTrans" cxnId="{317387E0-F605-43A9-A49E-FF8545714A0F}">
      <dgm:prSet/>
      <dgm:spPr/>
    </dgm:pt>
    <dgm:pt modelId="{39B743F8-35F6-4354-85CB-217CE5A4F1A4}" type="sibTrans" cxnId="{317387E0-F605-43A9-A49E-FF8545714A0F}">
      <dgm:prSet/>
      <dgm:spPr/>
    </dgm:pt>
    <dgm:pt modelId="{9E38462A-13DC-4B65-941C-C65238E11A25}">
      <dgm:prSet phldrT="[Texto]"/>
      <dgm:spPr/>
      <dgm:t>
        <a:bodyPr/>
        <a:lstStyle/>
        <a:p>
          <a:r>
            <a:rPr lang="ca-ES" dirty="0" smtClean="0"/>
            <a:t>Formació Ocupacional</a:t>
          </a:r>
          <a:endParaRPr lang="ca-ES" dirty="0"/>
        </a:p>
      </dgm:t>
    </dgm:pt>
    <dgm:pt modelId="{526B7932-F7E6-46FB-88A2-1B48D5677D86}" type="parTrans" cxnId="{6B7500E1-CE13-48AA-BA5B-E4889FDAE954}">
      <dgm:prSet/>
      <dgm:spPr/>
    </dgm:pt>
    <dgm:pt modelId="{E8B6B9D2-3080-4BC2-A6C3-6B0C178DA857}" type="sibTrans" cxnId="{6B7500E1-CE13-48AA-BA5B-E4889FDAE954}">
      <dgm:prSet/>
      <dgm:spPr/>
    </dgm:pt>
    <dgm:pt modelId="{78E9206C-973E-444D-BEFE-70F37F8BF6C0}">
      <dgm:prSet phldrT="[Texto]"/>
      <dgm:spPr/>
      <dgm:t>
        <a:bodyPr/>
        <a:lstStyle/>
        <a:p>
          <a:r>
            <a:rPr lang="ca-ES" dirty="0" smtClean="0"/>
            <a:t>Associacions Empresarials</a:t>
          </a:r>
          <a:endParaRPr lang="ca-ES" dirty="0"/>
        </a:p>
      </dgm:t>
    </dgm:pt>
    <dgm:pt modelId="{48E16053-907F-4520-80BA-F66D6669B9FC}" type="parTrans" cxnId="{0BC08AEE-B021-4185-A7EC-BA3AD3B5A961}">
      <dgm:prSet/>
      <dgm:spPr/>
    </dgm:pt>
    <dgm:pt modelId="{02A15D4D-67C1-4034-AEF8-43A24A000164}" type="sibTrans" cxnId="{0BC08AEE-B021-4185-A7EC-BA3AD3B5A961}">
      <dgm:prSet/>
      <dgm:spPr/>
    </dgm:pt>
    <dgm:pt modelId="{C06092A7-34D4-449D-9870-B48CE342B3E7}" type="pres">
      <dgm:prSet presAssocID="{EA459CDB-8D6E-41F7-8782-F2F2759D06E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8AAC2630-0AAC-4DB3-B2F5-3AA40AB3EA0D}" type="pres">
      <dgm:prSet presAssocID="{EA459CDB-8D6E-41F7-8782-F2F2759D06E4}" presName="children" presStyleCnt="0"/>
      <dgm:spPr/>
    </dgm:pt>
    <dgm:pt modelId="{96DE385A-725F-45D3-A988-1E7767CBE916}" type="pres">
      <dgm:prSet presAssocID="{EA459CDB-8D6E-41F7-8782-F2F2759D06E4}" presName="child1group" presStyleCnt="0"/>
      <dgm:spPr/>
    </dgm:pt>
    <dgm:pt modelId="{C61D774D-C5A5-4BF2-B312-38142F3FE27E}" type="pres">
      <dgm:prSet presAssocID="{EA459CDB-8D6E-41F7-8782-F2F2759D06E4}" presName="child1" presStyleLbl="bgAcc1" presStyleIdx="0" presStyleCnt="4"/>
      <dgm:spPr/>
      <dgm:t>
        <a:bodyPr/>
        <a:lstStyle/>
        <a:p>
          <a:endParaRPr lang="ca-ES"/>
        </a:p>
      </dgm:t>
    </dgm:pt>
    <dgm:pt modelId="{B7229F84-D1ED-43C8-8C59-E1E8A116DAD8}" type="pres">
      <dgm:prSet presAssocID="{EA459CDB-8D6E-41F7-8782-F2F2759D06E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0E92B85E-AE6D-4D26-A6C8-CEEE839CBC2E}" type="pres">
      <dgm:prSet presAssocID="{EA459CDB-8D6E-41F7-8782-F2F2759D06E4}" presName="child2group" presStyleCnt="0"/>
      <dgm:spPr/>
    </dgm:pt>
    <dgm:pt modelId="{7A33104C-BD84-41F7-91C1-4E359D040FC6}" type="pres">
      <dgm:prSet presAssocID="{EA459CDB-8D6E-41F7-8782-F2F2759D06E4}" presName="child2" presStyleLbl="bgAcc1" presStyleIdx="1" presStyleCnt="4"/>
      <dgm:spPr/>
      <dgm:t>
        <a:bodyPr/>
        <a:lstStyle/>
        <a:p>
          <a:endParaRPr lang="ca-ES"/>
        </a:p>
      </dgm:t>
    </dgm:pt>
    <dgm:pt modelId="{3E02E524-B059-445F-9AB5-122170CB4C42}" type="pres">
      <dgm:prSet presAssocID="{EA459CDB-8D6E-41F7-8782-F2F2759D06E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21B70E1-5249-4623-BD23-154D1BCAAFC3}" type="pres">
      <dgm:prSet presAssocID="{EA459CDB-8D6E-41F7-8782-F2F2759D06E4}" presName="child3group" presStyleCnt="0"/>
      <dgm:spPr/>
    </dgm:pt>
    <dgm:pt modelId="{D56C0EDC-1747-4A7C-894A-1EFE6DAF5774}" type="pres">
      <dgm:prSet presAssocID="{EA459CDB-8D6E-41F7-8782-F2F2759D06E4}" presName="child3" presStyleLbl="bgAcc1" presStyleIdx="2" presStyleCnt="4" custLinFactNeighborX="7539" custLinFactNeighborY="4139"/>
      <dgm:spPr/>
      <dgm:t>
        <a:bodyPr/>
        <a:lstStyle/>
        <a:p>
          <a:endParaRPr lang="ca-ES"/>
        </a:p>
      </dgm:t>
    </dgm:pt>
    <dgm:pt modelId="{13D112F0-0593-47E3-9F09-07ABA779A88B}" type="pres">
      <dgm:prSet presAssocID="{EA459CDB-8D6E-41F7-8782-F2F2759D06E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F37EC54-3B3D-4DD2-B74F-FC622E1BDFED}" type="pres">
      <dgm:prSet presAssocID="{EA459CDB-8D6E-41F7-8782-F2F2759D06E4}" presName="child4group" presStyleCnt="0"/>
      <dgm:spPr/>
    </dgm:pt>
    <dgm:pt modelId="{2F9B6096-D990-4DB4-92BC-64CF2A4FDB19}" type="pres">
      <dgm:prSet presAssocID="{EA459CDB-8D6E-41F7-8782-F2F2759D06E4}" presName="child4" presStyleLbl="bgAcc1" presStyleIdx="3" presStyleCnt="4"/>
      <dgm:spPr/>
      <dgm:t>
        <a:bodyPr/>
        <a:lstStyle/>
        <a:p>
          <a:endParaRPr lang="ca-ES"/>
        </a:p>
      </dgm:t>
    </dgm:pt>
    <dgm:pt modelId="{650653D6-D097-41C8-B4B1-EFADDEE10D1F}" type="pres">
      <dgm:prSet presAssocID="{EA459CDB-8D6E-41F7-8782-F2F2759D06E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B2F8937-DB68-4710-A200-07E12950896F}" type="pres">
      <dgm:prSet presAssocID="{EA459CDB-8D6E-41F7-8782-F2F2759D06E4}" presName="childPlaceholder" presStyleCnt="0"/>
      <dgm:spPr/>
    </dgm:pt>
    <dgm:pt modelId="{8DD75C13-E994-441B-BB0D-DFFFE5019C44}" type="pres">
      <dgm:prSet presAssocID="{EA459CDB-8D6E-41F7-8782-F2F2759D06E4}" presName="circle" presStyleCnt="0"/>
      <dgm:spPr/>
    </dgm:pt>
    <dgm:pt modelId="{7B392681-979B-49E4-A780-CFCA8ED97F09}" type="pres">
      <dgm:prSet presAssocID="{EA459CDB-8D6E-41F7-8782-F2F2759D06E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B82FEC55-C1FE-4F7A-B094-D6E0D34BD098}" type="pres">
      <dgm:prSet presAssocID="{EA459CDB-8D6E-41F7-8782-F2F2759D06E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10CD79C-168E-41FA-9778-26A012CE7E11}" type="pres">
      <dgm:prSet presAssocID="{EA459CDB-8D6E-41F7-8782-F2F2759D06E4}" presName="quadrant3" presStyleLbl="node1" presStyleIdx="2" presStyleCnt="4" custLinFactNeighborX="-957" custLinFactNeighborY="-957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A4CBFE8-0E0E-4023-AE27-64E8A29C4305}" type="pres">
      <dgm:prSet presAssocID="{EA459CDB-8D6E-41F7-8782-F2F2759D06E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B7FEBC8-BDF8-47D4-8E24-DF96980BF0E7}" type="pres">
      <dgm:prSet presAssocID="{EA459CDB-8D6E-41F7-8782-F2F2759D06E4}" presName="quadrantPlaceholder" presStyleCnt="0"/>
      <dgm:spPr/>
    </dgm:pt>
    <dgm:pt modelId="{ACCF4632-3545-4BAA-9E08-DA017AF517E5}" type="pres">
      <dgm:prSet presAssocID="{EA459CDB-8D6E-41F7-8782-F2F2759D06E4}" presName="center1" presStyleLbl="fgShp" presStyleIdx="0" presStyleCnt="2"/>
      <dgm:spPr/>
    </dgm:pt>
    <dgm:pt modelId="{0AFF5407-DB99-46A7-AD0E-646E565E25B9}" type="pres">
      <dgm:prSet presAssocID="{EA459CDB-8D6E-41F7-8782-F2F2759D06E4}" presName="center2" presStyleLbl="fgShp" presStyleIdx="1" presStyleCnt="2"/>
      <dgm:spPr/>
    </dgm:pt>
  </dgm:ptLst>
  <dgm:cxnLst>
    <dgm:cxn modelId="{6E961AB2-58E3-4A52-AD98-C9380E31E4E1}" type="presOf" srcId="{12D31539-D8DF-4BA3-8523-E58289D12905}" destId="{C61D774D-C5A5-4BF2-B312-38142F3FE27E}" srcOrd="0" destOrd="0" presId="urn:microsoft.com/office/officeart/2005/8/layout/cycle4"/>
    <dgm:cxn modelId="{14FC4B5E-77D7-4160-A1A2-3940DF765779}" type="presOf" srcId="{255096A4-DE69-4F3C-84A1-DC519BAD16F8}" destId="{B82FEC55-C1FE-4F7A-B094-D6E0D34BD098}" srcOrd="0" destOrd="0" presId="urn:microsoft.com/office/officeart/2005/8/layout/cycle4"/>
    <dgm:cxn modelId="{250C15BA-8278-4B99-AC99-4B5A5D23680E}" type="presOf" srcId="{3ECA7CC4-D58C-4BDA-9A16-388C8D8F679A}" destId="{3E02E524-B059-445F-9AB5-122170CB4C42}" srcOrd="1" destOrd="0" presId="urn:microsoft.com/office/officeart/2005/8/layout/cycle4"/>
    <dgm:cxn modelId="{E98BDD63-0A40-4D76-800E-A51E6888BDCC}" type="presOf" srcId="{8C0B4908-5663-4418-988F-9AAA66CE27E7}" destId="{EA4CBFE8-0E0E-4023-AE27-64E8A29C4305}" srcOrd="0" destOrd="0" presId="urn:microsoft.com/office/officeart/2005/8/layout/cycle4"/>
    <dgm:cxn modelId="{EE21B938-0C25-48D2-A57B-11D455AA16D2}" srcId="{255096A4-DE69-4F3C-84A1-DC519BAD16F8}" destId="{86E890D3-37F4-4257-9070-53F71CDE3FF6}" srcOrd="3" destOrd="0" parTransId="{A1AC9843-3ABB-4980-BFF8-D6876940BC9E}" sibTransId="{03A5094C-1BC5-4976-B58C-523D5AEFC89B}"/>
    <dgm:cxn modelId="{DA6F7F43-9FF6-43B8-8FC9-D04A4BA7BC0B}" type="presOf" srcId="{3DD9E2C8-5A86-4A84-AAF0-F6AE4C870698}" destId="{3E02E524-B059-445F-9AB5-122170CB4C42}" srcOrd="1" destOrd="1" presId="urn:microsoft.com/office/officeart/2005/8/layout/cycle4"/>
    <dgm:cxn modelId="{D30963E0-0397-4C7C-ADCF-9685D2941CA6}" type="presOf" srcId="{EA459CDB-8D6E-41F7-8782-F2F2759D06E4}" destId="{C06092A7-34D4-449D-9870-B48CE342B3E7}" srcOrd="0" destOrd="0" presId="urn:microsoft.com/office/officeart/2005/8/layout/cycle4"/>
    <dgm:cxn modelId="{08EAD821-FB63-4D69-8510-67EA96ADFE79}" type="presOf" srcId="{D0D76966-B109-4F1C-B666-4ABC9D48B617}" destId="{13D112F0-0593-47E3-9F09-07ABA779A88B}" srcOrd="1" destOrd="4" presId="urn:microsoft.com/office/officeart/2005/8/layout/cycle4"/>
    <dgm:cxn modelId="{A645BFFB-51BF-4D4A-A47D-15CC5CE73349}" srcId="{C3B46606-847D-49BD-A563-D5A83273047E}" destId="{32DE81A5-EE12-4538-82B2-A99F69E42357}" srcOrd="3" destOrd="0" parTransId="{ABE6CD6E-8E95-485F-B5D5-0C9E201687B5}" sibTransId="{BD18E0C8-22C7-47D2-8EEE-C1A70C3984B3}"/>
    <dgm:cxn modelId="{317387E0-F605-43A9-A49E-FF8545714A0F}" srcId="{8C0B4908-5663-4418-988F-9AAA66CE27E7}" destId="{C2DC1CB6-FF51-4E14-81C8-8905B0CD79FC}" srcOrd="4" destOrd="0" parTransId="{DCDD2E21-E7DC-48C0-A9AF-1E389AF8D3EB}" sibTransId="{39B743F8-35F6-4354-85CB-217CE5A4F1A4}"/>
    <dgm:cxn modelId="{2753741B-FE92-4F7D-B982-826CE286BD23}" srcId="{8C0B4908-5663-4418-988F-9AAA66CE27E7}" destId="{3FFFC5DF-BFF6-435C-9BA1-9C0939AA7E78}" srcOrd="3" destOrd="0" parTransId="{1DAD8036-0B3F-4290-A18D-46B7D441EDBB}" sibTransId="{0D3101F3-5AFF-48B4-85E5-CFEAEC401BFF}"/>
    <dgm:cxn modelId="{6C133CD4-83A9-49A0-AD3A-6A0D080C6925}" srcId="{C3B46606-847D-49BD-A563-D5A83273047E}" destId="{2BFBCA74-72D6-4D5D-B6DD-7B29D5FB4720}" srcOrd="6" destOrd="0" parTransId="{20A81A41-2365-46CB-828C-9D4F64AE6CCD}" sibTransId="{7957A0AF-E4ED-494C-A399-F9C300759650}"/>
    <dgm:cxn modelId="{AA1C0B27-A4C1-46F7-A5B8-255625D047DA}" srcId="{C3B46606-847D-49BD-A563-D5A83273047E}" destId="{197DCDCA-A123-49D1-8043-085FE39C0B72}" srcOrd="5" destOrd="0" parTransId="{E12AAA43-BD26-4912-A15B-5A633D803501}" sibTransId="{89D2145A-0A83-400A-9102-6B60CF36502A}"/>
    <dgm:cxn modelId="{0BD77D0D-D0B6-4A2B-B68F-FDE26C3B6116}" type="presOf" srcId="{286445E5-26D7-4D12-9C9D-1D80DD899618}" destId="{13D112F0-0593-47E3-9F09-07ABA779A88B}" srcOrd="1" destOrd="0" presId="urn:microsoft.com/office/officeart/2005/8/layout/cycle4"/>
    <dgm:cxn modelId="{674AD085-7149-4411-9542-73E8377788A3}" type="presOf" srcId="{2BFBCA74-72D6-4D5D-B6DD-7B29D5FB4720}" destId="{D56C0EDC-1747-4A7C-894A-1EFE6DAF5774}" srcOrd="0" destOrd="6" presId="urn:microsoft.com/office/officeart/2005/8/layout/cycle4"/>
    <dgm:cxn modelId="{0BC08AEE-B021-4185-A7EC-BA3AD3B5A961}" srcId="{C3B46606-847D-49BD-A563-D5A83273047E}" destId="{78E9206C-973E-444D-BEFE-70F37F8BF6C0}" srcOrd="7" destOrd="0" parTransId="{48E16053-907F-4520-80BA-F66D6669B9FC}" sibTransId="{02A15D4D-67C1-4034-AEF8-43A24A000164}"/>
    <dgm:cxn modelId="{6616B0A3-7C87-43CB-BBD8-B3E9EA83B073}" type="presOf" srcId="{F4C2F906-4065-4F78-91F3-54ABA9BCE6BB}" destId="{2F9B6096-D990-4DB4-92BC-64CF2A4FDB19}" srcOrd="0" destOrd="0" presId="urn:microsoft.com/office/officeart/2005/8/layout/cycle4"/>
    <dgm:cxn modelId="{953AB913-2D99-4BE3-AF67-11D1B2EA68A9}" srcId="{EA459CDB-8D6E-41F7-8782-F2F2759D06E4}" destId="{8C0B4908-5663-4418-988F-9AAA66CE27E7}" srcOrd="3" destOrd="0" parTransId="{522BABD5-5F36-46A1-833B-DB80B624A294}" sibTransId="{734E52DD-F4EC-4D74-8684-611805EB5605}"/>
    <dgm:cxn modelId="{2BC19520-00F6-4633-8770-1B8B1F7F7092}" type="presOf" srcId="{3FFFC5DF-BFF6-435C-9BA1-9C0939AA7E78}" destId="{2F9B6096-D990-4DB4-92BC-64CF2A4FDB19}" srcOrd="0" destOrd="3" presId="urn:microsoft.com/office/officeart/2005/8/layout/cycle4"/>
    <dgm:cxn modelId="{4D67206A-9F33-4C16-A4C1-D29B7F65BC87}" type="presOf" srcId="{9E38462A-13DC-4B65-941C-C65238E11A25}" destId="{650653D6-D097-41C8-B4B1-EFADDEE10D1F}" srcOrd="1" destOrd="5" presId="urn:microsoft.com/office/officeart/2005/8/layout/cycle4"/>
    <dgm:cxn modelId="{EDBC3FBA-7B0C-419B-80FB-CD6B7ED2965F}" type="presOf" srcId="{78E9206C-973E-444D-BEFE-70F37F8BF6C0}" destId="{D56C0EDC-1747-4A7C-894A-1EFE6DAF5774}" srcOrd="0" destOrd="7" presId="urn:microsoft.com/office/officeart/2005/8/layout/cycle4"/>
    <dgm:cxn modelId="{3148EF26-F79A-4AAF-A40B-E1EEEEA69229}" type="presOf" srcId="{B3B1F436-4557-484D-A22A-CD68B34C5FCC}" destId="{3E02E524-B059-445F-9AB5-122170CB4C42}" srcOrd="1" destOrd="4" presId="urn:microsoft.com/office/officeart/2005/8/layout/cycle4"/>
    <dgm:cxn modelId="{37240A8B-26DD-456E-A397-BE44F0FA5E50}" type="presOf" srcId="{86E890D3-37F4-4257-9070-53F71CDE3FF6}" destId="{3E02E524-B059-445F-9AB5-122170CB4C42}" srcOrd="1" destOrd="3" presId="urn:microsoft.com/office/officeart/2005/8/layout/cycle4"/>
    <dgm:cxn modelId="{4C314EB1-DC0A-4737-B6EF-74A32636D65A}" type="presOf" srcId="{C2DC1CB6-FF51-4E14-81C8-8905B0CD79FC}" destId="{650653D6-D097-41C8-B4B1-EFADDEE10D1F}" srcOrd="1" destOrd="4" presId="urn:microsoft.com/office/officeart/2005/8/layout/cycle4"/>
    <dgm:cxn modelId="{B7FC2C91-82A6-4C63-9C4F-2DB046D2C156}" type="presOf" srcId="{B3B1F436-4557-484D-A22A-CD68B34C5FCC}" destId="{7A33104C-BD84-41F7-91C1-4E359D040FC6}" srcOrd="0" destOrd="4" presId="urn:microsoft.com/office/officeart/2005/8/layout/cycle4"/>
    <dgm:cxn modelId="{72981A96-297C-4A68-948E-90F05166985E}" type="presOf" srcId="{A0595CDD-D24F-4A7C-A572-6B7F2F27A91A}" destId="{D56C0EDC-1747-4A7C-894A-1EFE6DAF5774}" srcOrd="0" destOrd="1" presId="urn:microsoft.com/office/officeart/2005/8/layout/cycle4"/>
    <dgm:cxn modelId="{61B12276-CA0D-40D8-8D3F-DB67A24D1613}" type="presOf" srcId="{F1AB76C2-4C9C-41B0-943D-1FA77F7AE6D8}" destId="{13D112F0-0593-47E3-9F09-07ABA779A88B}" srcOrd="1" destOrd="2" presId="urn:microsoft.com/office/officeart/2005/8/layout/cycle4"/>
    <dgm:cxn modelId="{8FD23763-DBBD-4986-A997-4E8522FFC12E}" type="presOf" srcId="{9E38462A-13DC-4B65-941C-C65238E11A25}" destId="{2F9B6096-D990-4DB4-92BC-64CF2A4FDB19}" srcOrd="0" destOrd="5" presId="urn:microsoft.com/office/officeart/2005/8/layout/cycle4"/>
    <dgm:cxn modelId="{F7764BD9-9641-45A5-8A6C-A89F80D652EC}" type="presOf" srcId="{C2DC1CB6-FF51-4E14-81C8-8905B0CD79FC}" destId="{2F9B6096-D990-4DB4-92BC-64CF2A4FDB19}" srcOrd="0" destOrd="4" presId="urn:microsoft.com/office/officeart/2005/8/layout/cycle4"/>
    <dgm:cxn modelId="{B6837996-B666-4FD7-BCE6-789A82DB13F0}" type="presOf" srcId="{78E9206C-973E-444D-BEFE-70F37F8BF6C0}" destId="{13D112F0-0593-47E3-9F09-07ABA779A88B}" srcOrd="1" destOrd="7" presId="urn:microsoft.com/office/officeart/2005/8/layout/cycle4"/>
    <dgm:cxn modelId="{E48A1DF1-AE88-4825-8012-31F62B3C27D0}" srcId="{8C0B4908-5663-4418-988F-9AAA66CE27E7}" destId="{F4C2F906-4065-4F78-91F3-54ABA9BCE6BB}" srcOrd="0" destOrd="0" parTransId="{FAC76838-D1A2-4727-B91A-A5BB0874BE5B}" sibTransId="{E7D5A5DD-505E-4633-8951-A3870B880498}"/>
    <dgm:cxn modelId="{F60DD880-99A2-4B9D-AF99-C6B34B2C1AF9}" srcId="{EA459CDB-8D6E-41F7-8782-F2F2759D06E4}" destId="{F4D51D8E-70F1-4C73-AAED-6556235C7675}" srcOrd="0" destOrd="0" parTransId="{D6AA61D0-D37F-4991-A4B6-5CEDD9CF7022}" sibTransId="{43253E5B-A20E-4666-A9A0-53FED4D5417A}"/>
    <dgm:cxn modelId="{3B4190E0-CF85-4011-B371-2D8BC006047D}" srcId="{255096A4-DE69-4F3C-84A1-DC519BAD16F8}" destId="{3DD9E2C8-5A86-4A84-AAF0-F6AE4C870698}" srcOrd="1" destOrd="0" parTransId="{A378B1EB-14B8-4D8C-A9C6-79C9EAC1F4FE}" sibTransId="{B9C15A82-6696-4D26-A50C-434B7006ECEA}"/>
    <dgm:cxn modelId="{D16958D3-F2E7-45EE-BE24-E73094C45ABC}" type="presOf" srcId="{89E7858C-E517-4CBB-A99F-200336248C4C}" destId="{650653D6-D097-41C8-B4B1-EFADDEE10D1F}" srcOrd="1" destOrd="2" presId="urn:microsoft.com/office/officeart/2005/8/layout/cycle4"/>
    <dgm:cxn modelId="{87E98D2F-FA2E-4CB1-A920-EA059E3BD7A4}" srcId="{F4D51D8E-70F1-4C73-AAED-6556235C7675}" destId="{39B1E4CE-BB30-4808-B5FA-E5199333B3E6}" srcOrd="1" destOrd="0" parTransId="{4C00D461-EEFD-43E2-BB2B-2AC59F771BFE}" sibTransId="{8614695B-BC1C-455E-ADF6-D2C607FCD01A}"/>
    <dgm:cxn modelId="{5DBC1409-B04C-4B15-850E-9E5622B23683}" srcId="{255096A4-DE69-4F3C-84A1-DC519BAD16F8}" destId="{3ECA7CC4-D58C-4BDA-9A16-388C8D8F679A}" srcOrd="0" destOrd="0" parTransId="{6D530103-3B06-4FDD-ADEA-0E9DE42E381D}" sibTransId="{47371E34-3BD6-438F-B01B-6DAD8C2C70EE}"/>
    <dgm:cxn modelId="{15EAE665-5F91-4AB0-91C0-56689DA7A5FF}" srcId="{255096A4-DE69-4F3C-84A1-DC519BAD16F8}" destId="{88E1074B-2F7A-43F5-93D5-9D964306D6E4}" srcOrd="5" destOrd="0" parTransId="{023DCF36-2003-4D48-A059-3649AD27D8D7}" sibTransId="{0D6E15E3-AB98-4836-95BA-1A8776325D3F}"/>
    <dgm:cxn modelId="{72C35680-90DA-4BBE-8471-30D4BDFE2ED7}" type="presOf" srcId="{89E7858C-E517-4CBB-A99F-200336248C4C}" destId="{2F9B6096-D990-4DB4-92BC-64CF2A4FDB19}" srcOrd="0" destOrd="2" presId="urn:microsoft.com/office/officeart/2005/8/layout/cycle4"/>
    <dgm:cxn modelId="{747F5481-1051-4933-AE6E-6EE18CD0BF8A}" srcId="{8C0B4908-5663-4418-988F-9AAA66CE27E7}" destId="{89E7858C-E517-4CBB-A99F-200336248C4C}" srcOrd="2" destOrd="0" parTransId="{F07D3AB0-A252-482A-A7DB-6BCDFF2CD1F6}" sibTransId="{2E47E408-D276-402C-A680-54CAAA205894}"/>
    <dgm:cxn modelId="{D21D1851-D5B9-4B17-A5B7-C7E4F87FE4E6}" type="presOf" srcId="{88E1074B-2F7A-43F5-93D5-9D964306D6E4}" destId="{3E02E524-B059-445F-9AB5-122170CB4C42}" srcOrd="1" destOrd="5" presId="urn:microsoft.com/office/officeart/2005/8/layout/cycle4"/>
    <dgm:cxn modelId="{2077326F-37A5-4AEA-A4E7-0A7487699CD3}" srcId="{C3B46606-847D-49BD-A563-D5A83273047E}" destId="{286445E5-26D7-4D12-9C9D-1D80DD899618}" srcOrd="0" destOrd="0" parTransId="{5A7E508A-9263-435C-9CCB-8436BAFF45C7}" sibTransId="{5515B9D4-2934-49BB-8F56-1D9873BFA924}"/>
    <dgm:cxn modelId="{22CE6BA8-1B5B-4217-BB2B-A2FFFC1438F0}" type="presOf" srcId="{346E532E-02A2-40D5-9280-BBC6F1DAA4E9}" destId="{2F9B6096-D990-4DB4-92BC-64CF2A4FDB19}" srcOrd="0" destOrd="1" presId="urn:microsoft.com/office/officeart/2005/8/layout/cycle4"/>
    <dgm:cxn modelId="{E67BDFC0-A22C-404D-AABE-9EAB27F7C353}" type="presOf" srcId="{197DCDCA-A123-49D1-8043-085FE39C0B72}" destId="{D56C0EDC-1747-4A7C-894A-1EFE6DAF5774}" srcOrd="0" destOrd="5" presId="urn:microsoft.com/office/officeart/2005/8/layout/cycle4"/>
    <dgm:cxn modelId="{7C50B2D1-1B46-4302-91E9-7A6D3C5D417E}" srcId="{C3B46606-847D-49BD-A563-D5A83273047E}" destId="{F1AB76C2-4C9C-41B0-943D-1FA77F7AE6D8}" srcOrd="2" destOrd="0" parTransId="{D892D96B-45E5-4954-9C39-906690154489}" sibTransId="{9C9CC752-0481-4994-A0A0-39AF355690FA}"/>
    <dgm:cxn modelId="{9E356664-5F1A-4A34-BB7D-594A0B2C25B6}" type="presOf" srcId="{32DE81A5-EE12-4538-82B2-A99F69E42357}" destId="{D56C0EDC-1747-4A7C-894A-1EFE6DAF5774}" srcOrd="0" destOrd="3" presId="urn:microsoft.com/office/officeart/2005/8/layout/cycle4"/>
    <dgm:cxn modelId="{0388DC6F-6AFB-440F-9988-5C18F3FCE898}" type="presOf" srcId="{39B1E4CE-BB30-4808-B5FA-E5199333B3E6}" destId="{B7229F84-D1ED-43C8-8C59-E1E8A116DAD8}" srcOrd="1" destOrd="1" presId="urn:microsoft.com/office/officeart/2005/8/layout/cycle4"/>
    <dgm:cxn modelId="{FF9E380B-41AB-4447-B93D-091CAB277147}" type="presOf" srcId="{F1AB76C2-4C9C-41B0-943D-1FA77F7AE6D8}" destId="{D56C0EDC-1747-4A7C-894A-1EFE6DAF5774}" srcOrd="0" destOrd="2" presId="urn:microsoft.com/office/officeart/2005/8/layout/cycle4"/>
    <dgm:cxn modelId="{5B94002A-82D2-45FB-9F55-DA84DA09D405}" type="presOf" srcId="{88E1074B-2F7A-43F5-93D5-9D964306D6E4}" destId="{7A33104C-BD84-41F7-91C1-4E359D040FC6}" srcOrd="0" destOrd="5" presId="urn:microsoft.com/office/officeart/2005/8/layout/cycle4"/>
    <dgm:cxn modelId="{7498FE33-1B2C-47CA-BA39-D7B91A2CCF02}" srcId="{8C0B4908-5663-4418-988F-9AAA66CE27E7}" destId="{346E532E-02A2-40D5-9280-BBC6F1DAA4E9}" srcOrd="1" destOrd="0" parTransId="{4ED4BEC1-5AF5-4E4C-8A9D-7BAB36EC6CE3}" sibTransId="{87280B08-2C74-4D09-A18A-FDDBE58E0C57}"/>
    <dgm:cxn modelId="{9A1C9DEB-8F0C-409D-A960-2716FDE94FCE}" type="presOf" srcId="{C0586C1C-215D-42CF-A6A6-B40EB26890A1}" destId="{3E02E524-B059-445F-9AB5-122170CB4C42}" srcOrd="1" destOrd="2" presId="urn:microsoft.com/office/officeart/2005/8/layout/cycle4"/>
    <dgm:cxn modelId="{163002AB-9751-4F5B-A9F7-7C004E65C2AB}" srcId="{EA459CDB-8D6E-41F7-8782-F2F2759D06E4}" destId="{255096A4-DE69-4F3C-84A1-DC519BAD16F8}" srcOrd="1" destOrd="0" parTransId="{D3434170-6E7C-4A5D-9EFA-061003E700D2}" sibTransId="{AB195F34-8A02-4078-8633-271452A0CB5C}"/>
    <dgm:cxn modelId="{09FCD27D-7D0C-4FEF-8316-54A9704D333E}" type="presOf" srcId="{D0D76966-B109-4F1C-B666-4ABC9D48B617}" destId="{D56C0EDC-1747-4A7C-894A-1EFE6DAF5774}" srcOrd="0" destOrd="4" presId="urn:microsoft.com/office/officeart/2005/8/layout/cycle4"/>
    <dgm:cxn modelId="{EE540F15-9A89-47ED-B339-A23F77376D85}" type="presOf" srcId="{12D31539-D8DF-4BA3-8523-E58289D12905}" destId="{B7229F84-D1ED-43C8-8C59-E1E8A116DAD8}" srcOrd="1" destOrd="0" presId="urn:microsoft.com/office/officeart/2005/8/layout/cycle4"/>
    <dgm:cxn modelId="{FC664F3D-95F4-4D3D-A10B-B2D9E2001099}" type="presOf" srcId="{39B1E4CE-BB30-4808-B5FA-E5199333B3E6}" destId="{C61D774D-C5A5-4BF2-B312-38142F3FE27E}" srcOrd="0" destOrd="1" presId="urn:microsoft.com/office/officeart/2005/8/layout/cycle4"/>
    <dgm:cxn modelId="{95C877AB-67AF-4D7F-8014-45F3A90459A0}" type="presOf" srcId="{3FFFC5DF-BFF6-435C-9BA1-9C0939AA7E78}" destId="{650653D6-D097-41C8-B4B1-EFADDEE10D1F}" srcOrd="1" destOrd="3" presId="urn:microsoft.com/office/officeart/2005/8/layout/cycle4"/>
    <dgm:cxn modelId="{495758CF-F3FB-43BA-ADE8-9430EC3053F1}" type="presOf" srcId="{346E532E-02A2-40D5-9280-BBC6F1DAA4E9}" destId="{650653D6-D097-41C8-B4B1-EFADDEE10D1F}" srcOrd="1" destOrd="1" presId="urn:microsoft.com/office/officeart/2005/8/layout/cycle4"/>
    <dgm:cxn modelId="{FD15AFC8-D1C4-49E3-8E47-6973F67371C1}" type="presOf" srcId="{286445E5-26D7-4D12-9C9D-1D80DD899618}" destId="{D56C0EDC-1747-4A7C-894A-1EFE6DAF5774}" srcOrd="0" destOrd="0" presId="urn:microsoft.com/office/officeart/2005/8/layout/cycle4"/>
    <dgm:cxn modelId="{78B3220F-F5AB-4930-BF78-DD9CF831CEB2}" srcId="{F4D51D8E-70F1-4C73-AAED-6556235C7675}" destId="{12D31539-D8DF-4BA3-8523-E58289D12905}" srcOrd="0" destOrd="0" parTransId="{4DE2B3C1-0F5E-4296-A9DD-D1735B9FFA7C}" sibTransId="{86BE5318-0EAE-4D69-A1FC-C106B63A42C8}"/>
    <dgm:cxn modelId="{C58A9A8C-24D1-4024-8C32-AB62B81DB8DF}" type="presOf" srcId="{F4C2F906-4065-4F78-91F3-54ABA9BCE6BB}" destId="{650653D6-D097-41C8-B4B1-EFADDEE10D1F}" srcOrd="1" destOrd="0" presId="urn:microsoft.com/office/officeart/2005/8/layout/cycle4"/>
    <dgm:cxn modelId="{918866DE-7DC8-43C4-A5E4-6AFF778F569D}" type="presOf" srcId="{3DD9E2C8-5A86-4A84-AAF0-F6AE4C870698}" destId="{7A33104C-BD84-41F7-91C1-4E359D040FC6}" srcOrd="0" destOrd="1" presId="urn:microsoft.com/office/officeart/2005/8/layout/cycle4"/>
    <dgm:cxn modelId="{565F2CDD-CB0D-47D4-AEAB-C54AAD38F399}" type="presOf" srcId="{C3B46606-847D-49BD-A563-D5A83273047E}" destId="{610CD79C-168E-41FA-9778-26A012CE7E11}" srcOrd="0" destOrd="0" presId="urn:microsoft.com/office/officeart/2005/8/layout/cycle4"/>
    <dgm:cxn modelId="{FAD34888-825C-491B-8820-822BE12A0B56}" srcId="{C3B46606-847D-49BD-A563-D5A83273047E}" destId="{A0595CDD-D24F-4A7C-A572-6B7F2F27A91A}" srcOrd="1" destOrd="0" parTransId="{7EB8CDAD-D76A-4014-8AB8-BC8EC447A3B8}" sibTransId="{31880881-F843-4015-9CD3-7D47B830C01C}"/>
    <dgm:cxn modelId="{B7C5B057-C4EB-4A61-B138-7E471CC90E26}" type="presOf" srcId="{C0586C1C-215D-42CF-A6A6-B40EB26890A1}" destId="{7A33104C-BD84-41F7-91C1-4E359D040FC6}" srcOrd="0" destOrd="2" presId="urn:microsoft.com/office/officeart/2005/8/layout/cycle4"/>
    <dgm:cxn modelId="{233DA9A5-ECCE-42B5-9B4B-D9C8656917BA}" srcId="{C3B46606-847D-49BD-A563-D5A83273047E}" destId="{D0D76966-B109-4F1C-B666-4ABC9D48B617}" srcOrd="4" destOrd="0" parTransId="{FC9334C6-9E6D-492A-93BC-C66D54F078A1}" sibTransId="{C0D145D2-CF02-4491-935C-B3690A9B4DB1}"/>
    <dgm:cxn modelId="{8EF447E0-B1BA-406D-B764-CC573A7349E4}" srcId="{255096A4-DE69-4F3C-84A1-DC519BAD16F8}" destId="{C0586C1C-215D-42CF-A6A6-B40EB26890A1}" srcOrd="2" destOrd="0" parTransId="{A62E86A3-6528-40E5-AA61-1011C5DF16DF}" sibTransId="{5323D58A-F890-4BFB-A306-10ED0E3DEF03}"/>
    <dgm:cxn modelId="{574FACF1-FAEE-4045-AF77-AB899CC72B0F}" srcId="{EA459CDB-8D6E-41F7-8782-F2F2759D06E4}" destId="{C3B46606-847D-49BD-A563-D5A83273047E}" srcOrd="2" destOrd="0" parTransId="{1E409E78-18C9-48B4-BEB0-A55AB7916A8E}" sibTransId="{779F3991-1374-4109-9E22-22A136ED95E4}"/>
    <dgm:cxn modelId="{3A17538F-115C-4930-A43D-C90C8F067D5F}" type="presOf" srcId="{197DCDCA-A123-49D1-8043-085FE39C0B72}" destId="{13D112F0-0593-47E3-9F09-07ABA779A88B}" srcOrd="1" destOrd="5" presId="urn:microsoft.com/office/officeart/2005/8/layout/cycle4"/>
    <dgm:cxn modelId="{322C70DB-4B14-4D21-9E7D-527100B3A62C}" type="presOf" srcId="{3ECA7CC4-D58C-4BDA-9A16-388C8D8F679A}" destId="{7A33104C-BD84-41F7-91C1-4E359D040FC6}" srcOrd="0" destOrd="0" presId="urn:microsoft.com/office/officeart/2005/8/layout/cycle4"/>
    <dgm:cxn modelId="{5B2D53DF-98C7-4ED9-9AB3-5926A9AE4B5C}" type="presOf" srcId="{32DE81A5-EE12-4538-82B2-A99F69E42357}" destId="{13D112F0-0593-47E3-9F09-07ABA779A88B}" srcOrd="1" destOrd="3" presId="urn:microsoft.com/office/officeart/2005/8/layout/cycle4"/>
    <dgm:cxn modelId="{6B7500E1-CE13-48AA-BA5B-E4889FDAE954}" srcId="{8C0B4908-5663-4418-988F-9AAA66CE27E7}" destId="{9E38462A-13DC-4B65-941C-C65238E11A25}" srcOrd="5" destOrd="0" parTransId="{526B7932-F7E6-46FB-88A2-1B48D5677D86}" sibTransId="{E8B6B9D2-3080-4BC2-A6C3-6B0C178DA857}"/>
    <dgm:cxn modelId="{DA4E6AC2-7312-4831-B57C-4259C7DD7AFD}" srcId="{255096A4-DE69-4F3C-84A1-DC519BAD16F8}" destId="{B3B1F436-4557-484D-A22A-CD68B34C5FCC}" srcOrd="4" destOrd="0" parTransId="{50E5CDC9-1437-407F-8C19-8C5D4308DE27}" sibTransId="{83112EB2-8FB4-4A6E-81EE-BDE7F212FBC6}"/>
    <dgm:cxn modelId="{C2F6B3FF-2EEE-4D12-9C42-C3840D3A2B62}" type="presOf" srcId="{F4D51D8E-70F1-4C73-AAED-6556235C7675}" destId="{7B392681-979B-49E4-A780-CFCA8ED97F09}" srcOrd="0" destOrd="0" presId="urn:microsoft.com/office/officeart/2005/8/layout/cycle4"/>
    <dgm:cxn modelId="{B2936AB9-7C5F-40FA-88C3-3E1F4068DBD8}" type="presOf" srcId="{2BFBCA74-72D6-4D5D-B6DD-7B29D5FB4720}" destId="{13D112F0-0593-47E3-9F09-07ABA779A88B}" srcOrd="1" destOrd="6" presId="urn:microsoft.com/office/officeart/2005/8/layout/cycle4"/>
    <dgm:cxn modelId="{B603A34C-91FA-4527-B945-43B21A1DA7B8}" type="presOf" srcId="{86E890D3-37F4-4257-9070-53F71CDE3FF6}" destId="{7A33104C-BD84-41F7-91C1-4E359D040FC6}" srcOrd="0" destOrd="3" presId="urn:microsoft.com/office/officeart/2005/8/layout/cycle4"/>
    <dgm:cxn modelId="{BDF0B9D8-EEB7-449A-B76C-1BE61C8E2A5A}" type="presOf" srcId="{A0595CDD-D24F-4A7C-A572-6B7F2F27A91A}" destId="{13D112F0-0593-47E3-9F09-07ABA779A88B}" srcOrd="1" destOrd="1" presId="urn:microsoft.com/office/officeart/2005/8/layout/cycle4"/>
    <dgm:cxn modelId="{1A55C633-6658-48DF-80AC-FB82EFD9B85B}" type="presParOf" srcId="{C06092A7-34D4-449D-9870-B48CE342B3E7}" destId="{8AAC2630-0AAC-4DB3-B2F5-3AA40AB3EA0D}" srcOrd="0" destOrd="0" presId="urn:microsoft.com/office/officeart/2005/8/layout/cycle4"/>
    <dgm:cxn modelId="{88DBF140-6870-4368-8A0A-9BA5763DA16C}" type="presParOf" srcId="{8AAC2630-0AAC-4DB3-B2F5-3AA40AB3EA0D}" destId="{96DE385A-725F-45D3-A988-1E7767CBE916}" srcOrd="0" destOrd="0" presId="urn:microsoft.com/office/officeart/2005/8/layout/cycle4"/>
    <dgm:cxn modelId="{3D6B5BD0-C619-4932-ABD9-8D974A74C893}" type="presParOf" srcId="{96DE385A-725F-45D3-A988-1E7767CBE916}" destId="{C61D774D-C5A5-4BF2-B312-38142F3FE27E}" srcOrd="0" destOrd="0" presId="urn:microsoft.com/office/officeart/2005/8/layout/cycle4"/>
    <dgm:cxn modelId="{95DE0262-CFD1-4A26-975C-533857734D60}" type="presParOf" srcId="{96DE385A-725F-45D3-A988-1E7767CBE916}" destId="{B7229F84-D1ED-43C8-8C59-E1E8A116DAD8}" srcOrd="1" destOrd="0" presId="urn:microsoft.com/office/officeart/2005/8/layout/cycle4"/>
    <dgm:cxn modelId="{A628DA20-D819-4559-A1E8-64C03FC98655}" type="presParOf" srcId="{8AAC2630-0AAC-4DB3-B2F5-3AA40AB3EA0D}" destId="{0E92B85E-AE6D-4D26-A6C8-CEEE839CBC2E}" srcOrd="1" destOrd="0" presId="urn:microsoft.com/office/officeart/2005/8/layout/cycle4"/>
    <dgm:cxn modelId="{F3DF21BB-6AA9-40AF-B139-439CE539A04B}" type="presParOf" srcId="{0E92B85E-AE6D-4D26-A6C8-CEEE839CBC2E}" destId="{7A33104C-BD84-41F7-91C1-4E359D040FC6}" srcOrd="0" destOrd="0" presId="urn:microsoft.com/office/officeart/2005/8/layout/cycle4"/>
    <dgm:cxn modelId="{C9E3913F-44FD-4A31-BBE5-7C9ECF1229EF}" type="presParOf" srcId="{0E92B85E-AE6D-4D26-A6C8-CEEE839CBC2E}" destId="{3E02E524-B059-445F-9AB5-122170CB4C42}" srcOrd="1" destOrd="0" presId="urn:microsoft.com/office/officeart/2005/8/layout/cycle4"/>
    <dgm:cxn modelId="{C0083E2A-7687-44F0-8CF9-31908F966ADF}" type="presParOf" srcId="{8AAC2630-0AAC-4DB3-B2F5-3AA40AB3EA0D}" destId="{121B70E1-5249-4623-BD23-154D1BCAAFC3}" srcOrd="2" destOrd="0" presId="urn:microsoft.com/office/officeart/2005/8/layout/cycle4"/>
    <dgm:cxn modelId="{28A94F01-0CDA-4872-9142-7B3423506094}" type="presParOf" srcId="{121B70E1-5249-4623-BD23-154D1BCAAFC3}" destId="{D56C0EDC-1747-4A7C-894A-1EFE6DAF5774}" srcOrd="0" destOrd="0" presId="urn:microsoft.com/office/officeart/2005/8/layout/cycle4"/>
    <dgm:cxn modelId="{965D04D0-C09B-4C3E-A0FD-31F7C0CA11F4}" type="presParOf" srcId="{121B70E1-5249-4623-BD23-154D1BCAAFC3}" destId="{13D112F0-0593-47E3-9F09-07ABA779A88B}" srcOrd="1" destOrd="0" presId="urn:microsoft.com/office/officeart/2005/8/layout/cycle4"/>
    <dgm:cxn modelId="{A2E02509-A226-416C-B004-6E27E5DB4135}" type="presParOf" srcId="{8AAC2630-0AAC-4DB3-B2F5-3AA40AB3EA0D}" destId="{7F37EC54-3B3D-4DD2-B74F-FC622E1BDFED}" srcOrd="3" destOrd="0" presId="urn:microsoft.com/office/officeart/2005/8/layout/cycle4"/>
    <dgm:cxn modelId="{3C2AB213-62E3-42EC-9440-DA94A5D43631}" type="presParOf" srcId="{7F37EC54-3B3D-4DD2-B74F-FC622E1BDFED}" destId="{2F9B6096-D990-4DB4-92BC-64CF2A4FDB19}" srcOrd="0" destOrd="0" presId="urn:microsoft.com/office/officeart/2005/8/layout/cycle4"/>
    <dgm:cxn modelId="{A550C0EF-88EF-4AC7-806C-59668610A1D7}" type="presParOf" srcId="{7F37EC54-3B3D-4DD2-B74F-FC622E1BDFED}" destId="{650653D6-D097-41C8-B4B1-EFADDEE10D1F}" srcOrd="1" destOrd="0" presId="urn:microsoft.com/office/officeart/2005/8/layout/cycle4"/>
    <dgm:cxn modelId="{DAF8B8C4-97DB-48F9-9F21-702CED7505CE}" type="presParOf" srcId="{8AAC2630-0AAC-4DB3-B2F5-3AA40AB3EA0D}" destId="{6B2F8937-DB68-4710-A200-07E12950896F}" srcOrd="4" destOrd="0" presId="urn:microsoft.com/office/officeart/2005/8/layout/cycle4"/>
    <dgm:cxn modelId="{677BFA7F-1430-4DB0-A381-3558B78380BC}" type="presParOf" srcId="{C06092A7-34D4-449D-9870-B48CE342B3E7}" destId="{8DD75C13-E994-441B-BB0D-DFFFE5019C44}" srcOrd="1" destOrd="0" presId="urn:microsoft.com/office/officeart/2005/8/layout/cycle4"/>
    <dgm:cxn modelId="{91A8AA68-E0C2-4DE4-A270-A1F77885CBE0}" type="presParOf" srcId="{8DD75C13-E994-441B-BB0D-DFFFE5019C44}" destId="{7B392681-979B-49E4-A780-CFCA8ED97F09}" srcOrd="0" destOrd="0" presId="urn:microsoft.com/office/officeart/2005/8/layout/cycle4"/>
    <dgm:cxn modelId="{3ECEA20A-433F-43B2-88B5-91C0B5FD148D}" type="presParOf" srcId="{8DD75C13-E994-441B-BB0D-DFFFE5019C44}" destId="{B82FEC55-C1FE-4F7A-B094-D6E0D34BD098}" srcOrd="1" destOrd="0" presId="urn:microsoft.com/office/officeart/2005/8/layout/cycle4"/>
    <dgm:cxn modelId="{13E57BE5-3E90-47D9-8CFB-4BFF9C89D96E}" type="presParOf" srcId="{8DD75C13-E994-441B-BB0D-DFFFE5019C44}" destId="{610CD79C-168E-41FA-9778-26A012CE7E11}" srcOrd="2" destOrd="0" presId="urn:microsoft.com/office/officeart/2005/8/layout/cycle4"/>
    <dgm:cxn modelId="{C1ABBC29-9DB7-49B9-8E2C-D05FF1F0C8A5}" type="presParOf" srcId="{8DD75C13-E994-441B-BB0D-DFFFE5019C44}" destId="{EA4CBFE8-0E0E-4023-AE27-64E8A29C4305}" srcOrd="3" destOrd="0" presId="urn:microsoft.com/office/officeart/2005/8/layout/cycle4"/>
    <dgm:cxn modelId="{7D15A4A2-7713-461A-8DD3-54FD8799887C}" type="presParOf" srcId="{8DD75C13-E994-441B-BB0D-DFFFE5019C44}" destId="{9B7FEBC8-BDF8-47D4-8E24-DF96980BF0E7}" srcOrd="4" destOrd="0" presId="urn:microsoft.com/office/officeart/2005/8/layout/cycle4"/>
    <dgm:cxn modelId="{5038875E-4C80-4E8E-BC58-5A69D3F3687F}" type="presParOf" srcId="{C06092A7-34D4-449D-9870-B48CE342B3E7}" destId="{ACCF4632-3545-4BAA-9E08-DA017AF517E5}" srcOrd="2" destOrd="0" presId="urn:microsoft.com/office/officeart/2005/8/layout/cycle4"/>
    <dgm:cxn modelId="{7875EA2F-CD3A-49F9-88CB-FF9E11FF58C5}" type="presParOf" srcId="{C06092A7-34D4-449D-9870-B48CE342B3E7}" destId="{0AFF5407-DB99-46A7-AD0E-646E565E25B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D14198-048A-48A8-B89D-F39AD258AB26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E21D7684-F514-4215-9CAB-B8907B1D6E96}">
      <dgm:prSet phldrT="[Texto]"/>
      <dgm:spPr/>
      <dgm:t>
        <a:bodyPr/>
        <a:lstStyle/>
        <a:p>
          <a:r>
            <a:rPr lang="ca-ES" dirty="0" smtClean="0"/>
            <a:t>Plenari </a:t>
          </a:r>
        </a:p>
        <a:p>
          <a:r>
            <a:rPr lang="ca-ES" dirty="0" smtClean="0"/>
            <a:t>Comissions de Treball</a:t>
          </a:r>
          <a:endParaRPr lang="ca-ES" dirty="0"/>
        </a:p>
      </dgm:t>
    </dgm:pt>
    <dgm:pt modelId="{04A05CDC-FBCD-465E-9A7A-B88D09B95383}" type="parTrans" cxnId="{6E3815BF-BAA0-4AB7-858C-8E2774107020}">
      <dgm:prSet/>
      <dgm:spPr/>
      <dgm:t>
        <a:bodyPr/>
        <a:lstStyle/>
        <a:p>
          <a:endParaRPr lang="ca-ES"/>
        </a:p>
      </dgm:t>
    </dgm:pt>
    <dgm:pt modelId="{B72D20EF-3AE7-450D-A61D-CF4499040C4E}" type="sibTrans" cxnId="{6E3815BF-BAA0-4AB7-858C-8E2774107020}">
      <dgm:prSet/>
      <dgm:spPr/>
      <dgm:t>
        <a:bodyPr/>
        <a:lstStyle/>
        <a:p>
          <a:endParaRPr lang="ca-ES"/>
        </a:p>
      </dgm:t>
    </dgm:pt>
    <dgm:pt modelId="{3119F166-7953-4E6C-86B5-B4631764192D}">
      <dgm:prSet phldrT="[Texto]"/>
      <dgm:spPr/>
      <dgm:t>
        <a:bodyPr/>
        <a:lstStyle/>
        <a:p>
          <a:r>
            <a:rPr lang="ca-ES" dirty="0" smtClean="0"/>
            <a:t>Comissió Permanent</a:t>
          </a:r>
          <a:endParaRPr lang="ca-ES" dirty="0"/>
        </a:p>
      </dgm:t>
    </dgm:pt>
    <dgm:pt modelId="{636A3B7D-6A52-4918-B688-DCBDB1516C45}" type="parTrans" cxnId="{B9EE78BE-36F1-4648-B617-6EC0C6975D76}">
      <dgm:prSet/>
      <dgm:spPr/>
      <dgm:t>
        <a:bodyPr/>
        <a:lstStyle/>
        <a:p>
          <a:endParaRPr lang="ca-ES"/>
        </a:p>
      </dgm:t>
    </dgm:pt>
    <dgm:pt modelId="{8921EECE-898B-487F-8034-584C8FBE64D2}" type="sibTrans" cxnId="{B9EE78BE-36F1-4648-B617-6EC0C6975D76}">
      <dgm:prSet/>
      <dgm:spPr/>
      <dgm:t>
        <a:bodyPr/>
        <a:lstStyle/>
        <a:p>
          <a:endParaRPr lang="ca-ES"/>
        </a:p>
      </dgm:t>
    </dgm:pt>
    <dgm:pt modelId="{DB74F635-5E75-4393-9CDE-43F1ADD2807D}">
      <dgm:prSet phldrT="[Texto]"/>
      <dgm:spPr/>
      <dgm:t>
        <a:bodyPr/>
        <a:lstStyle/>
        <a:p>
          <a:r>
            <a:rPr lang="ca-ES" dirty="0" smtClean="0"/>
            <a:t>Comissió Tècnica</a:t>
          </a:r>
          <a:endParaRPr lang="ca-ES" dirty="0"/>
        </a:p>
      </dgm:t>
    </dgm:pt>
    <dgm:pt modelId="{6A88FCB9-6FAE-42A8-A3A9-A8DE51C15C1E}" type="parTrans" cxnId="{FC8957E4-72C0-49F8-81B3-A0B860B6DA75}">
      <dgm:prSet/>
      <dgm:spPr/>
      <dgm:t>
        <a:bodyPr/>
        <a:lstStyle/>
        <a:p>
          <a:endParaRPr lang="ca-ES"/>
        </a:p>
      </dgm:t>
    </dgm:pt>
    <dgm:pt modelId="{656A9D26-F84B-4F42-A94B-6A8FB6F2D871}" type="sibTrans" cxnId="{FC8957E4-72C0-49F8-81B3-A0B860B6DA75}">
      <dgm:prSet/>
      <dgm:spPr/>
      <dgm:t>
        <a:bodyPr/>
        <a:lstStyle/>
        <a:p>
          <a:endParaRPr lang="ca-ES"/>
        </a:p>
      </dgm:t>
    </dgm:pt>
    <dgm:pt modelId="{F8AF1F69-5324-4A04-A00D-8E386935454B}" type="pres">
      <dgm:prSet presAssocID="{A1D14198-048A-48A8-B89D-F39AD258AB2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CBA7972-FB01-4C71-B8C9-45CB00E43132}" type="pres">
      <dgm:prSet presAssocID="{E21D7684-F514-4215-9CAB-B8907B1D6E9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7AD2CEB-5FE8-41BB-9842-73DD5CF30D9F}" type="pres">
      <dgm:prSet presAssocID="{E21D7684-F514-4215-9CAB-B8907B1D6E96}" presName="gear1srcNode" presStyleLbl="node1" presStyleIdx="0" presStyleCnt="3"/>
      <dgm:spPr/>
      <dgm:t>
        <a:bodyPr/>
        <a:lstStyle/>
        <a:p>
          <a:endParaRPr lang="ca-ES"/>
        </a:p>
      </dgm:t>
    </dgm:pt>
    <dgm:pt modelId="{65D40EE0-6B23-4AD5-AB93-CCA602D19470}" type="pres">
      <dgm:prSet presAssocID="{E21D7684-F514-4215-9CAB-B8907B1D6E96}" presName="gear1dstNode" presStyleLbl="node1" presStyleIdx="0" presStyleCnt="3"/>
      <dgm:spPr/>
      <dgm:t>
        <a:bodyPr/>
        <a:lstStyle/>
        <a:p>
          <a:endParaRPr lang="ca-ES"/>
        </a:p>
      </dgm:t>
    </dgm:pt>
    <dgm:pt modelId="{16C316CB-A914-46D8-A36A-4636F7649AF5}" type="pres">
      <dgm:prSet presAssocID="{3119F166-7953-4E6C-86B5-B4631764192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2AE421C-8A78-467A-93FA-A9367B1AA7E1}" type="pres">
      <dgm:prSet presAssocID="{3119F166-7953-4E6C-86B5-B4631764192D}" presName="gear2srcNode" presStyleLbl="node1" presStyleIdx="1" presStyleCnt="3"/>
      <dgm:spPr/>
      <dgm:t>
        <a:bodyPr/>
        <a:lstStyle/>
        <a:p>
          <a:endParaRPr lang="ca-ES"/>
        </a:p>
      </dgm:t>
    </dgm:pt>
    <dgm:pt modelId="{5E3C66DB-F7BB-42D0-AD89-C94A8FD25FFC}" type="pres">
      <dgm:prSet presAssocID="{3119F166-7953-4E6C-86B5-B4631764192D}" presName="gear2dstNode" presStyleLbl="node1" presStyleIdx="1" presStyleCnt="3"/>
      <dgm:spPr/>
      <dgm:t>
        <a:bodyPr/>
        <a:lstStyle/>
        <a:p>
          <a:endParaRPr lang="ca-ES"/>
        </a:p>
      </dgm:t>
    </dgm:pt>
    <dgm:pt modelId="{76BFA4B0-1C8A-40BE-8F35-0BBF0C5CD795}" type="pres">
      <dgm:prSet presAssocID="{DB74F635-5E75-4393-9CDE-43F1ADD2807D}" presName="gear3" presStyleLbl="node1" presStyleIdx="2" presStyleCnt="3"/>
      <dgm:spPr/>
      <dgm:t>
        <a:bodyPr/>
        <a:lstStyle/>
        <a:p>
          <a:endParaRPr lang="ca-ES"/>
        </a:p>
      </dgm:t>
    </dgm:pt>
    <dgm:pt modelId="{8DD6794C-2AAB-4F57-ACA5-AC0A2B2BD478}" type="pres">
      <dgm:prSet presAssocID="{DB74F635-5E75-4393-9CDE-43F1ADD2807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72E64B4-C783-4EB3-B45B-662AB5F0A6AC}" type="pres">
      <dgm:prSet presAssocID="{DB74F635-5E75-4393-9CDE-43F1ADD2807D}" presName="gear3srcNode" presStyleLbl="node1" presStyleIdx="2" presStyleCnt="3"/>
      <dgm:spPr/>
      <dgm:t>
        <a:bodyPr/>
        <a:lstStyle/>
        <a:p>
          <a:endParaRPr lang="ca-ES"/>
        </a:p>
      </dgm:t>
    </dgm:pt>
    <dgm:pt modelId="{ECF82932-6E89-4359-9DCB-3AE87978628D}" type="pres">
      <dgm:prSet presAssocID="{DB74F635-5E75-4393-9CDE-43F1ADD2807D}" presName="gear3dstNode" presStyleLbl="node1" presStyleIdx="2" presStyleCnt="3"/>
      <dgm:spPr/>
      <dgm:t>
        <a:bodyPr/>
        <a:lstStyle/>
        <a:p>
          <a:endParaRPr lang="ca-ES"/>
        </a:p>
      </dgm:t>
    </dgm:pt>
    <dgm:pt modelId="{4E647A9C-4DAA-41AD-B289-16DB79877A40}" type="pres">
      <dgm:prSet presAssocID="{B72D20EF-3AE7-450D-A61D-CF4499040C4E}" presName="connector1" presStyleLbl="sibTrans2D1" presStyleIdx="0" presStyleCnt="3"/>
      <dgm:spPr/>
      <dgm:t>
        <a:bodyPr/>
        <a:lstStyle/>
        <a:p>
          <a:endParaRPr lang="ca-ES"/>
        </a:p>
      </dgm:t>
    </dgm:pt>
    <dgm:pt modelId="{5DE5CCF4-131B-4976-ADFD-C9730CD972EE}" type="pres">
      <dgm:prSet presAssocID="{8921EECE-898B-487F-8034-584C8FBE64D2}" presName="connector2" presStyleLbl="sibTrans2D1" presStyleIdx="1" presStyleCnt="3"/>
      <dgm:spPr/>
      <dgm:t>
        <a:bodyPr/>
        <a:lstStyle/>
        <a:p>
          <a:endParaRPr lang="ca-ES"/>
        </a:p>
      </dgm:t>
    </dgm:pt>
    <dgm:pt modelId="{7C8E5E67-02CA-443C-BBAD-0760CD55CB0E}" type="pres">
      <dgm:prSet presAssocID="{656A9D26-F84B-4F42-A94B-6A8FB6F2D871}" presName="connector3" presStyleLbl="sibTrans2D1" presStyleIdx="2" presStyleCnt="3"/>
      <dgm:spPr/>
      <dgm:t>
        <a:bodyPr/>
        <a:lstStyle/>
        <a:p>
          <a:endParaRPr lang="ca-ES"/>
        </a:p>
      </dgm:t>
    </dgm:pt>
  </dgm:ptLst>
  <dgm:cxnLst>
    <dgm:cxn modelId="{6CF98F79-CF24-4624-A49C-57C2C145A1D6}" type="presOf" srcId="{DB74F635-5E75-4393-9CDE-43F1ADD2807D}" destId="{76BFA4B0-1C8A-40BE-8F35-0BBF0C5CD795}" srcOrd="0" destOrd="0" presId="urn:microsoft.com/office/officeart/2005/8/layout/gear1"/>
    <dgm:cxn modelId="{B024C3A0-42D2-459C-8792-34C0DF383DB9}" type="presOf" srcId="{A1D14198-048A-48A8-B89D-F39AD258AB26}" destId="{F8AF1F69-5324-4A04-A00D-8E386935454B}" srcOrd="0" destOrd="0" presId="urn:microsoft.com/office/officeart/2005/8/layout/gear1"/>
    <dgm:cxn modelId="{57EA07B0-0366-49AD-860A-C5051AA032BA}" type="presOf" srcId="{8921EECE-898B-487F-8034-584C8FBE64D2}" destId="{5DE5CCF4-131B-4976-ADFD-C9730CD972EE}" srcOrd="0" destOrd="0" presId="urn:microsoft.com/office/officeart/2005/8/layout/gear1"/>
    <dgm:cxn modelId="{1F6B7C08-ECF1-4504-A2D4-41C4DB4E49C7}" type="presOf" srcId="{3119F166-7953-4E6C-86B5-B4631764192D}" destId="{5E3C66DB-F7BB-42D0-AD89-C94A8FD25FFC}" srcOrd="2" destOrd="0" presId="urn:microsoft.com/office/officeart/2005/8/layout/gear1"/>
    <dgm:cxn modelId="{50417CE7-CCC8-4094-B8C6-FE88B7200619}" type="presOf" srcId="{DB74F635-5E75-4393-9CDE-43F1ADD2807D}" destId="{872E64B4-C783-4EB3-B45B-662AB5F0A6AC}" srcOrd="2" destOrd="0" presId="urn:microsoft.com/office/officeart/2005/8/layout/gear1"/>
    <dgm:cxn modelId="{B9EE78BE-36F1-4648-B617-6EC0C6975D76}" srcId="{A1D14198-048A-48A8-B89D-F39AD258AB26}" destId="{3119F166-7953-4E6C-86B5-B4631764192D}" srcOrd="1" destOrd="0" parTransId="{636A3B7D-6A52-4918-B688-DCBDB1516C45}" sibTransId="{8921EECE-898B-487F-8034-584C8FBE64D2}"/>
    <dgm:cxn modelId="{662F9FEE-FF4B-44AD-B4C7-61DE2C445209}" type="presOf" srcId="{656A9D26-F84B-4F42-A94B-6A8FB6F2D871}" destId="{7C8E5E67-02CA-443C-BBAD-0760CD55CB0E}" srcOrd="0" destOrd="0" presId="urn:microsoft.com/office/officeart/2005/8/layout/gear1"/>
    <dgm:cxn modelId="{76A3B5D6-0C4F-4F32-A47C-D9608E3E9F5E}" type="presOf" srcId="{B72D20EF-3AE7-450D-A61D-CF4499040C4E}" destId="{4E647A9C-4DAA-41AD-B289-16DB79877A40}" srcOrd="0" destOrd="0" presId="urn:microsoft.com/office/officeart/2005/8/layout/gear1"/>
    <dgm:cxn modelId="{37F52380-D776-4AEC-87C5-EE75B127A7B3}" type="presOf" srcId="{DB74F635-5E75-4393-9CDE-43F1ADD2807D}" destId="{ECF82932-6E89-4359-9DCB-3AE87978628D}" srcOrd="3" destOrd="0" presId="urn:microsoft.com/office/officeart/2005/8/layout/gear1"/>
    <dgm:cxn modelId="{19FC86D3-4138-4E58-AF39-CB7402782E85}" type="presOf" srcId="{DB74F635-5E75-4393-9CDE-43F1ADD2807D}" destId="{8DD6794C-2AAB-4F57-ACA5-AC0A2B2BD478}" srcOrd="1" destOrd="0" presId="urn:microsoft.com/office/officeart/2005/8/layout/gear1"/>
    <dgm:cxn modelId="{BB6374A6-C865-4FDA-B3BE-FF3F6BF7F224}" type="presOf" srcId="{E21D7684-F514-4215-9CAB-B8907B1D6E96}" destId="{BCBA7972-FB01-4C71-B8C9-45CB00E43132}" srcOrd="0" destOrd="0" presId="urn:microsoft.com/office/officeart/2005/8/layout/gear1"/>
    <dgm:cxn modelId="{6E3815BF-BAA0-4AB7-858C-8E2774107020}" srcId="{A1D14198-048A-48A8-B89D-F39AD258AB26}" destId="{E21D7684-F514-4215-9CAB-B8907B1D6E96}" srcOrd="0" destOrd="0" parTransId="{04A05CDC-FBCD-465E-9A7A-B88D09B95383}" sibTransId="{B72D20EF-3AE7-450D-A61D-CF4499040C4E}"/>
    <dgm:cxn modelId="{6D8813AD-E126-4AEB-9132-C6A9343F8596}" type="presOf" srcId="{E21D7684-F514-4215-9CAB-B8907B1D6E96}" destId="{65D40EE0-6B23-4AD5-AB93-CCA602D19470}" srcOrd="2" destOrd="0" presId="urn:microsoft.com/office/officeart/2005/8/layout/gear1"/>
    <dgm:cxn modelId="{FC8957E4-72C0-49F8-81B3-A0B860B6DA75}" srcId="{A1D14198-048A-48A8-B89D-F39AD258AB26}" destId="{DB74F635-5E75-4393-9CDE-43F1ADD2807D}" srcOrd="2" destOrd="0" parTransId="{6A88FCB9-6FAE-42A8-A3A9-A8DE51C15C1E}" sibTransId="{656A9D26-F84B-4F42-A94B-6A8FB6F2D871}"/>
    <dgm:cxn modelId="{2B92AF97-BC86-4D1B-B7BE-C62A23A0E522}" type="presOf" srcId="{E21D7684-F514-4215-9CAB-B8907B1D6E96}" destId="{57AD2CEB-5FE8-41BB-9842-73DD5CF30D9F}" srcOrd="1" destOrd="0" presId="urn:microsoft.com/office/officeart/2005/8/layout/gear1"/>
    <dgm:cxn modelId="{879A2913-08E5-49CB-8545-D25771D7C3FB}" type="presOf" srcId="{3119F166-7953-4E6C-86B5-B4631764192D}" destId="{E2AE421C-8A78-467A-93FA-A9367B1AA7E1}" srcOrd="1" destOrd="0" presId="urn:microsoft.com/office/officeart/2005/8/layout/gear1"/>
    <dgm:cxn modelId="{1C03DBF4-D79F-44CA-B074-B0AFAC6F97BA}" type="presOf" srcId="{3119F166-7953-4E6C-86B5-B4631764192D}" destId="{16C316CB-A914-46D8-A36A-4636F7649AF5}" srcOrd="0" destOrd="0" presId="urn:microsoft.com/office/officeart/2005/8/layout/gear1"/>
    <dgm:cxn modelId="{5E9A7667-E254-4B43-BA6E-514830C6B4A5}" type="presParOf" srcId="{F8AF1F69-5324-4A04-A00D-8E386935454B}" destId="{BCBA7972-FB01-4C71-B8C9-45CB00E43132}" srcOrd="0" destOrd="0" presId="urn:microsoft.com/office/officeart/2005/8/layout/gear1"/>
    <dgm:cxn modelId="{2BE2ED5D-D0AF-424E-B746-6633030C4319}" type="presParOf" srcId="{F8AF1F69-5324-4A04-A00D-8E386935454B}" destId="{57AD2CEB-5FE8-41BB-9842-73DD5CF30D9F}" srcOrd="1" destOrd="0" presId="urn:microsoft.com/office/officeart/2005/8/layout/gear1"/>
    <dgm:cxn modelId="{E06240BE-0AB6-47B6-A076-09620F7E472B}" type="presParOf" srcId="{F8AF1F69-5324-4A04-A00D-8E386935454B}" destId="{65D40EE0-6B23-4AD5-AB93-CCA602D19470}" srcOrd="2" destOrd="0" presId="urn:microsoft.com/office/officeart/2005/8/layout/gear1"/>
    <dgm:cxn modelId="{E857653A-E8E2-4AFC-BE3B-E64B6FA54031}" type="presParOf" srcId="{F8AF1F69-5324-4A04-A00D-8E386935454B}" destId="{16C316CB-A914-46D8-A36A-4636F7649AF5}" srcOrd="3" destOrd="0" presId="urn:microsoft.com/office/officeart/2005/8/layout/gear1"/>
    <dgm:cxn modelId="{8F95E7BC-191C-49F2-A27E-61405E287348}" type="presParOf" srcId="{F8AF1F69-5324-4A04-A00D-8E386935454B}" destId="{E2AE421C-8A78-467A-93FA-A9367B1AA7E1}" srcOrd="4" destOrd="0" presId="urn:microsoft.com/office/officeart/2005/8/layout/gear1"/>
    <dgm:cxn modelId="{5724B11D-0FA2-4E4A-A1FF-E681012BBC44}" type="presParOf" srcId="{F8AF1F69-5324-4A04-A00D-8E386935454B}" destId="{5E3C66DB-F7BB-42D0-AD89-C94A8FD25FFC}" srcOrd="5" destOrd="0" presId="urn:microsoft.com/office/officeart/2005/8/layout/gear1"/>
    <dgm:cxn modelId="{FCBB8B50-F0C4-4451-93CE-30CA95175C9E}" type="presParOf" srcId="{F8AF1F69-5324-4A04-A00D-8E386935454B}" destId="{76BFA4B0-1C8A-40BE-8F35-0BBF0C5CD795}" srcOrd="6" destOrd="0" presId="urn:microsoft.com/office/officeart/2005/8/layout/gear1"/>
    <dgm:cxn modelId="{7B4EB226-A909-4A75-B369-320034ED55EE}" type="presParOf" srcId="{F8AF1F69-5324-4A04-A00D-8E386935454B}" destId="{8DD6794C-2AAB-4F57-ACA5-AC0A2B2BD478}" srcOrd="7" destOrd="0" presId="urn:microsoft.com/office/officeart/2005/8/layout/gear1"/>
    <dgm:cxn modelId="{33E5D9F6-4436-41F7-AC8E-68573ED82302}" type="presParOf" srcId="{F8AF1F69-5324-4A04-A00D-8E386935454B}" destId="{872E64B4-C783-4EB3-B45B-662AB5F0A6AC}" srcOrd="8" destOrd="0" presId="urn:microsoft.com/office/officeart/2005/8/layout/gear1"/>
    <dgm:cxn modelId="{4C5F4E60-04DE-4A39-A705-003F14373163}" type="presParOf" srcId="{F8AF1F69-5324-4A04-A00D-8E386935454B}" destId="{ECF82932-6E89-4359-9DCB-3AE87978628D}" srcOrd="9" destOrd="0" presId="urn:microsoft.com/office/officeart/2005/8/layout/gear1"/>
    <dgm:cxn modelId="{53180381-F38B-4FF8-BABF-26AE71BB2F95}" type="presParOf" srcId="{F8AF1F69-5324-4A04-A00D-8E386935454B}" destId="{4E647A9C-4DAA-41AD-B289-16DB79877A40}" srcOrd="10" destOrd="0" presId="urn:microsoft.com/office/officeart/2005/8/layout/gear1"/>
    <dgm:cxn modelId="{27152357-EB53-47E1-A3AD-FD5CDEAA5F17}" type="presParOf" srcId="{F8AF1F69-5324-4A04-A00D-8E386935454B}" destId="{5DE5CCF4-131B-4976-ADFD-C9730CD972EE}" srcOrd="11" destOrd="0" presId="urn:microsoft.com/office/officeart/2005/8/layout/gear1"/>
    <dgm:cxn modelId="{1EAA1CAC-5ACF-45D1-8199-E4A37C3C7F70}" type="presParOf" srcId="{F8AF1F69-5324-4A04-A00D-8E386935454B}" destId="{7C8E5E67-02CA-443C-BBAD-0760CD55CB0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F2831-C588-4D3E-89D6-A2984973FE36}">
      <dsp:nvSpPr>
        <dsp:cNvPr id="0" name=""/>
        <dsp:cNvSpPr/>
      </dsp:nvSpPr>
      <dsp:spPr>
        <a:xfrm>
          <a:off x="1816891" y="736771"/>
          <a:ext cx="4935168" cy="4935168"/>
        </a:xfrm>
        <a:prstGeom prst="blockArc">
          <a:avLst>
            <a:gd name="adj1" fmla="val 10800000"/>
            <a:gd name="adj2" fmla="val 16200000"/>
            <a:gd name="adj3" fmla="val 46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C7CFA4-AA02-4F35-881B-FAAF272E78D6}">
      <dsp:nvSpPr>
        <dsp:cNvPr id="0" name=""/>
        <dsp:cNvSpPr/>
      </dsp:nvSpPr>
      <dsp:spPr>
        <a:xfrm>
          <a:off x="1816891" y="736771"/>
          <a:ext cx="4935168" cy="4935168"/>
        </a:xfrm>
        <a:prstGeom prst="blockArc">
          <a:avLst>
            <a:gd name="adj1" fmla="val 5400000"/>
            <a:gd name="adj2" fmla="val 10800000"/>
            <a:gd name="adj3" fmla="val 46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AAC56-6B97-417C-9E47-AF4961888969}">
      <dsp:nvSpPr>
        <dsp:cNvPr id="0" name=""/>
        <dsp:cNvSpPr/>
      </dsp:nvSpPr>
      <dsp:spPr>
        <a:xfrm>
          <a:off x="1816891" y="736771"/>
          <a:ext cx="4935168" cy="4935168"/>
        </a:xfrm>
        <a:prstGeom prst="blockArc">
          <a:avLst>
            <a:gd name="adj1" fmla="val 0"/>
            <a:gd name="adj2" fmla="val 5400000"/>
            <a:gd name="adj3" fmla="val 46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5AF7B-3747-4EC0-9DB5-527EDC33F6D5}">
      <dsp:nvSpPr>
        <dsp:cNvPr id="0" name=""/>
        <dsp:cNvSpPr/>
      </dsp:nvSpPr>
      <dsp:spPr>
        <a:xfrm>
          <a:off x="1816891" y="736771"/>
          <a:ext cx="4935168" cy="4935168"/>
        </a:xfrm>
        <a:prstGeom prst="blockArc">
          <a:avLst>
            <a:gd name="adj1" fmla="val 16200000"/>
            <a:gd name="adj2" fmla="val 0"/>
            <a:gd name="adj3" fmla="val 46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BD98C-468F-453B-8D45-B9C18A5EB73C}">
      <dsp:nvSpPr>
        <dsp:cNvPr id="0" name=""/>
        <dsp:cNvSpPr/>
      </dsp:nvSpPr>
      <dsp:spPr>
        <a:xfrm>
          <a:off x="3150596" y="2070476"/>
          <a:ext cx="2267759" cy="2267759"/>
        </a:xfrm>
        <a:prstGeom prst="ellipse">
          <a:avLst/>
        </a:prstGeom>
        <a:solidFill>
          <a:srgbClr val="C00000"/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800" kern="1200" dirty="0" smtClean="0"/>
            <a:t>Consell Educatiu Ontinyent</a:t>
          </a:r>
          <a:endParaRPr lang="ca-ES" sz="2800" kern="1200" dirty="0"/>
        </a:p>
      </dsp:txBody>
      <dsp:txXfrm>
        <a:off x="3482702" y="2402582"/>
        <a:ext cx="1603547" cy="1603547"/>
      </dsp:txXfrm>
    </dsp:sp>
    <dsp:sp modelId="{B2157CC9-24E6-4C2E-8B5C-162A5E1F068F}">
      <dsp:nvSpPr>
        <dsp:cNvPr id="0" name=""/>
        <dsp:cNvSpPr/>
      </dsp:nvSpPr>
      <dsp:spPr>
        <a:xfrm>
          <a:off x="3490760" y="203"/>
          <a:ext cx="1587431" cy="15874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err="1" smtClean="0"/>
            <a:t>Quí</a:t>
          </a:r>
          <a:r>
            <a:rPr lang="ca-ES" sz="1400" kern="1200" dirty="0" smtClean="0"/>
            <a:t> som?</a:t>
          </a:r>
          <a:endParaRPr lang="ca-ES" sz="1400" kern="1200" dirty="0"/>
        </a:p>
      </dsp:txBody>
      <dsp:txXfrm>
        <a:off x="3723234" y="232677"/>
        <a:ext cx="1122483" cy="1122483"/>
      </dsp:txXfrm>
    </dsp:sp>
    <dsp:sp modelId="{B4429BBD-ABDD-4C5B-BA4A-CBCAB8F6F866}">
      <dsp:nvSpPr>
        <dsp:cNvPr id="0" name=""/>
        <dsp:cNvSpPr/>
      </dsp:nvSpPr>
      <dsp:spPr>
        <a:xfrm>
          <a:off x="5901196" y="2410640"/>
          <a:ext cx="1587431" cy="15874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smtClean="0"/>
            <a:t>Què pretenem?</a:t>
          </a:r>
          <a:endParaRPr lang="ca-ES" sz="1400" kern="1200" dirty="0"/>
        </a:p>
      </dsp:txBody>
      <dsp:txXfrm>
        <a:off x="6133670" y="2643114"/>
        <a:ext cx="1122483" cy="1122483"/>
      </dsp:txXfrm>
    </dsp:sp>
    <dsp:sp modelId="{9C217EFB-4448-4BEB-9AC0-4451C9872F47}">
      <dsp:nvSpPr>
        <dsp:cNvPr id="0" name=""/>
        <dsp:cNvSpPr/>
      </dsp:nvSpPr>
      <dsp:spPr>
        <a:xfrm>
          <a:off x="3490760" y="4821076"/>
          <a:ext cx="1587431" cy="15874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smtClean="0"/>
            <a:t>Què fem?</a:t>
          </a:r>
          <a:endParaRPr lang="ca-ES" sz="1400" kern="1200" dirty="0"/>
        </a:p>
      </dsp:txBody>
      <dsp:txXfrm>
        <a:off x="3723234" y="5053550"/>
        <a:ext cx="1122483" cy="1122483"/>
      </dsp:txXfrm>
    </dsp:sp>
    <dsp:sp modelId="{9358DFC5-ECC5-4F42-9136-6DA0CFEDD3C6}">
      <dsp:nvSpPr>
        <dsp:cNvPr id="0" name=""/>
        <dsp:cNvSpPr/>
      </dsp:nvSpPr>
      <dsp:spPr>
        <a:xfrm>
          <a:off x="1080323" y="2410640"/>
          <a:ext cx="1587431" cy="15874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400" kern="1200" dirty="0" smtClean="0"/>
            <a:t>Com </a:t>
          </a:r>
          <a:r>
            <a:rPr lang="ca-ES" sz="1400" kern="1200" dirty="0" err="1" smtClean="0"/>
            <a:t>s’organitzem</a:t>
          </a:r>
          <a:r>
            <a:rPr lang="ca-ES" sz="1400" kern="1200" dirty="0" smtClean="0"/>
            <a:t>?</a:t>
          </a:r>
          <a:endParaRPr lang="ca-ES" sz="1400" kern="1200" dirty="0"/>
        </a:p>
      </dsp:txBody>
      <dsp:txXfrm>
        <a:off x="1312797" y="2643114"/>
        <a:ext cx="1122483" cy="1122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C0EDC-1747-4A7C-894A-1EFE6DAF5774}">
      <dsp:nvSpPr>
        <dsp:cNvPr id="0" name=""/>
        <dsp:cNvSpPr/>
      </dsp:nvSpPr>
      <dsp:spPr>
        <a:xfrm>
          <a:off x="5111559" y="3966200"/>
          <a:ext cx="2881328" cy="1866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Consell Joventut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err="1" smtClean="0"/>
            <a:t>AMPAs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Moviments juvenils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Escoles música i dansa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Bandes de música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Entitats culturals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Entitats mediambientals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Associacions Empresarials</a:t>
          </a:r>
          <a:endParaRPr lang="ca-ES" sz="900" kern="1200" dirty="0"/>
        </a:p>
      </dsp:txBody>
      <dsp:txXfrm>
        <a:off x="6016958" y="4473812"/>
        <a:ext cx="1934929" cy="1317835"/>
      </dsp:txXfrm>
    </dsp:sp>
    <dsp:sp modelId="{2F9B6096-D990-4DB4-92BC-64CF2A4FDB19}">
      <dsp:nvSpPr>
        <dsp:cNvPr id="0" name=""/>
        <dsp:cNvSpPr/>
      </dsp:nvSpPr>
      <dsp:spPr>
        <a:xfrm>
          <a:off x="205222" y="3966200"/>
          <a:ext cx="2881328" cy="1866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Escoles i instituts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Escola d’adults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Conservatori música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Escola oficial d’idiomes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Gabinet Psicopedagògic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Formació Ocupacional</a:t>
          </a:r>
          <a:endParaRPr lang="ca-ES" sz="900" kern="1200" dirty="0"/>
        </a:p>
      </dsp:txBody>
      <dsp:txXfrm>
        <a:off x="246222" y="4473812"/>
        <a:ext cx="1934929" cy="1317835"/>
      </dsp:txXfrm>
    </dsp:sp>
    <dsp:sp modelId="{7A33104C-BD84-41F7-91C1-4E359D040FC6}">
      <dsp:nvSpPr>
        <dsp:cNvPr id="0" name=""/>
        <dsp:cNvSpPr/>
      </dsp:nvSpPr>
      <dsp:spPr>
        <a:xfrm>
          <a:off x="4906337" y="0"/>
          <a:ext cx="2881328" cy="1866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Cultura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Medi ambient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Promoció econòmica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Turisme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Esport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Benestar Social</a:t>
          </a:r>
          <a:endParaRPr lang="ca-ES" sz="900" kern="1200" dirty="0"/>
        </a:p>
      </dsp:txBody>
      <dsp:txXfrm>
        <a:off x="5811735" y="41000"/>
        <a:ext cx="1934929" cy="1317835"/>
      </dsp:txXfrm>
    </dsp:sp>
    <dsp:sp modelId="{C61D774D-C5A5-4BF2-B312-38142F3FE27E}">
      <dsp:nvSpPr>
        <dsp:cNvPr id="0" name=""/>
        <dsp:cNvSpPr/>
      </dsp:nvSpPr>
      <dsp:spPr>
        <a:xfrm>
          <a:off x="205222" y="0"/>
          <a:ext cx="2881328" cy="1866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UNED </a:t>
          </a:r>
          <a:endParaRPr lang="ca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900" kern="1200" dirty="0" smtClean="0"/>
            <a:t>UNIVERSITAT VALÈNCIA -  CAMPUS </a:t>
          </a:r>
          <a:r>
            <a:rPr lang="ca-ES" sz="900" kern="1200" dirty="0" smtClean="0"/>
            <a:t>ONTINYENT</a:t>
          </a:r>
          <a:endParaRPr lang="ca-ES" sz="900" kern="1200" dirty="0"/>
        </a:p>
      </dsp:txBody>
      <dsp:txXfrm>
        <a:off x="246222" y="41000"/>
        <a:ext cx="1934929" cy="1317835"/>
      </dsp:txXfrm>
    </dsp:sp>
    <dsp:sp modelId="{7B392681-979B-49E4-A780-CFCA8ED97F09}">
      <dsp:nvSpPr>
        <dsp:cNvPr id="0" name=""/>
        <dsp:cNvSpPr/>
      </dsp:nvSpPr>
      <dsp:spPr>
        <a:xfrm>
          <a:off x="1412580" y="332460"/>
          <a:ext cx="2525536" cy="2525536"/>
        </a:xfrm>
        <a:prstGeom prst="pieWedge">
          <a:avLst/>
        </a:prstGeom>
        <a:solidFill>
          <a:srgbClr val="CC0000"/>
        </a:solidFill>
        <a:ln>
          <a:noFill/>
        </a:ln>
        <a:effectLst>
          <a:outerShdw blurRad="50800" dist="25400" dir="5400000" rotWithShape="0">
            <a:srgbClr val="000000">
              <a:alpha val="4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300" kern="1200" dirty="0" smtClean="0"/>
            <a:t>Universitat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300" kern="1200" dirty="0" smtClean="0"/>
            <a:t>	</a:t>
          </a:r>
          <a:endParaRPr lang="ca-ES" sz="2300" kern="1200" dirty="0"/>
        </a:p>
      </dsp:txBody>
      <dsp:txXfrm>
        <a:off x="2152292" y="1072172"/>
        <a:ext cx="1785824" cy="1785824"/>
      </dsp:txXfrm>
    </dsp:sp>
    <dsp:sp modelId="{B82FEC55-C1FE-4F7A-B094-D6E0D34BD098}">
      <dsp:nvSpPr>
        <dsp:cNvPr id="0" name=""/>
        <dsp:cNvSpPr/>
      </dsp:nvSpPr>
      <dsp:spPr>
        <a:xfrm rot="5400000">
          <a:off x="4054770" y="332460"/>
          <a:ext cx="2525536" cy="2525536"/>
        </a:xfrm>
        <a:prstGeom prst="pieWedge">
          <a:avLst/>
        </a:prstGeom>
        <a:solidFill>
          <a:srgbClr val="CC0000"/>
        </a:solidFill>
        <a:ln>
          <a:noFill/>
        </a:ln>
        <a:effectLst>
          <a:outerShdw blurRad="50800" dist="25400" dir="5400000" rotWithShape="0">
            <a:srgbClr val="000000">
              <a:alpha val="4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300" kern="1200" dirty="0" smtClean="0"/>
            <a:t>Ajuntament</a:t>
          </a:r>
          <a:endParaRPr lang="ca-ES" sz="2300" kern="1200" dirty="0"/>
        </a:p>
      </dsp:txBody>
      <dsp:txXfrm rot="-5400000">
        <a:off x="4054770" y="1072172"/>
        <a:ext cx="1785824" cy="1785824"/>
      </dsp:txXfrm>
    </dsp:sp>
    <dsp:sp modelId="{610CD79C-168E-41FA-9778-26A012CE7E11}">
      <dsp:nvSpPr>
        <dsp:cNvPr id="0" name=""/>
        <dsp:cNvSpPr/>
      </dsp:nvSpPr>
      <dsp:spPr>
        <a:xfrm rot="10800000">
          <a:off x="4030601" y="2950481"/>
          <a:ext cx="2525536" cy="2525536"/>
        </a:xfrm>
        <a:prstGeom prst="pieWedge">
          <a:avLst/>
        </a:prstGeom>
        <a:solidFill>
          <a:srgbClr val="CC0000"/>
        </a:solidFill>
        <a:ln>
          <a:noFill/>
        </a:ln>
        <a:effectLst>
          <a:outerShdw blurRad="50800" dist="25400" dir="5400000" rotWithShape="0">
            <a:srgbClr val="000000">
              <a:alpha val="4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300" kern="1200" dirty="0" smtClean="0"/>
            <a:t>Educació no formal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300" kern="1200" dirty="0" smtClean="0"/>
            <a:t>Agents socials</a:t>
          </a:r>
          <a:endParaRPr lang="ca-ES" sz="2300" kern="1200" dirty="0"/>
        </a:p>
      </dsp:txBody>
      <dsp:txXfrm rot="10800000">
        <a:off x="4030601" y="2950481"/>
        <a:ext cx="1785824" cy="1785824"/>
      </dsp:txXfrm>
    </dsp:sp>
    <dsp:sp modelId="{EA4CBFE8-0E0E-4023-AE27-64E8A29C4305}">
      <dsp:nvSpPr>
        <dsp:cNvPr id="0" name=""/>
        <dsp:cNvSpPr/>
      </dsp:nvSpPr>
      <dsp:spPr>
        <a:xfrm rot="16200000">
          <a:off x="1412580" y="2974650"/>
          <a:ext cx="2525536" cy="2525536"/>
        </a:xfrm>
        <a:prstGeom prst="pieWedge">
          <a:avLst/>
        </a:prstGeom>
        <a:solidFill>
          <a:srgbClr val="CC0000"/>
        </a:solidFill>
        <a:ln>
          <a:noFill/>
        </a:ln>
        <a:effectLst>
          <a:outerShdw blurRad="50800" dist="25400" dir="5400000" rotWithShape="0">
            <a:srgbClr val="000000">
              <a:alpha val="4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300" kern="1200" dirty="0" smtClean="0"/>
            <a:t>Educació formal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300" kern="1200" dirty="0" smtClean="0"/>
            <a:t>Xarxa educativa</a:t>
          </a:r>
          <a:endParaRPr lang="ca-ES" sz="2300" kern="1200" dirty="0"/>
        </a:p>
      </dsp:txBody>
      <dsp:txXfrm rot="5400000">
        <a:off x="2152292" y="2974650"/>
        <a:ext cx="1785824" cy="1785824"/>
      </dsp:txXfrm>
    </dsp:sp>
    <dsp:sp modelId="{ACCF4632-3545-4BAA-9E08-DA017AF517E5}">
      <dsp:nvSpPr>
        <dsp:cNvPr id="0" name=""/>
        <dsp:cNvSpPr/>
      </dsp:nvSpPr>
      <dsp:spPr>
        <a:xfrm>
          <a:off x="3560453" y="2391385"/>
          <a:ext cx="871980" cy="758244"/>
        </a:xfrm>
        <a:prstGeom prst="circularArrow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4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AFF5407-DB99-46A7-AD0E-646E565E25B9}">
      <dsp:nvSpPr>
        <dsp:cNvPr id="0" name=""/>
        <dsp:cNvSpPr/>
      </dsp:nvSpPr>
      <dsp:spPr>
        <a:xfrm rot="10800000">
          <a:off x="3560453" y="2683018"/>
          <a:ext cx="871980" cy="758244"/>
        </a:xfrm>
        <a:prstGeom prst="circularArrow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4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A7972-FB01-4C71-B8C9-45CB00E43132}">
      <dsp:nvSpPr>
        <dsp:cNvPr id="0" name=""/>
        <dsp:cNvSpPr/>
      </dsp:nvSpPr>
      <dsp:spPr>
        <a:xfrm>
          <a:off x="3654405" y="2430269"/>
          <a:ext cx="2970330" cy="297033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700" kern="1200" dirty="0" smtClean="0"/>
            <a:t>Plenari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700" kern="1200" dirty="0" smtClean="0"/>
            <a:t>Comissions de Treball</a:t>
          </a:r>
          <a:endParaRPr lang="ca-ES" sz="1700" kern="1200" dirty="0"/>
        </a:p>
      </dsp:txBody>
      <dsp:txXfrm>
        <a:off x="4251573" y="3126055"/>
        <a:ext cx="1775994" cy="1526811"/>
      </dsp:txXfrm>
    </dsp:sp>
    <dsp:sp modelId="{16C316CB-A914-46D8-A36A-4636F7649AF5}">
      <dsp:nvSpPr>
        <dsp:cNvPr id="0" name=""/>
        <dsp:cNvSpPr/>
      </dsp:nvSpPr>
      <dsp:spPr>
        <a:xfrm>
          <a:off x="1926213" y="1728192"/>
          <a:ext cx="2160240" cy="216024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700" kern="1200" dirty="0" smtClean="0"/>
            <a:t>Comissió Permanent</a:t>
          </a:r>
          <a:endParaRPr lang="ca-ES" sz="1700" kern="1200" dirty="0"/>
        </a:p>
      </dsp:txBody>
      <dsp:txXfrm>
        <a:off x="2470060" y="2275326"/>
        <a:ext cx="1072546" cy="1065972"/>
      </dsp:txXfrm>
    </dsp:sp>
    <dsp:sp modelId="{76BFA4B0-1C8A-40BE-8F35-0BBF0C5CD795}">
      <dsp:nvSpPr>
        <dsp:cNvPr id="0" name=""/>
        <dsp:cNvSpPr/>
      </dsp:nvSpPr>
      <dsp:spPr>
        <a:xfrm rot="20700000">
          <a:off x="3136168" y="237846"/>
          <a:ext cx="2116594" cy="211659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700" kern="1200" dirty="0" smtClean="0"/>
            <a:t>Comissió Tècnica</a:t>
          </a:r>
          <a:endParaRPr lang="ca-ES" sz="1700" kern="1200" dirty="0"/>
        </a:p>
      </dsp:txBody>
      <dsp:txXfrm rot="-20700000">
        <a:off x="3600400" y="702077"/>
        <a:ext cx="1188132" cy="1188132"/>
      </dsp:txXfrm>
    </dsp:sp>
    <dsp:sp modelId="{4E647A9C-4DAA-41AD-B289-16DB79877A40}">
      <dsp:nvSpPr>
        <dsp:cNvPr id="0" name=""/>
        <dsp:cNvSpPr/>
      </dsp:nvSpPr>
      <dsp:spPr>
        <a:xfrm>
          <a:off x="3439475" y="1974351"/>
          <a:ext cx="3802022" cy="3802022"/>
        </a:xfrm>
        <a:prstGeom prst="circularArrow">
          <a:avLst>
            <a:gd name="adj1" fmla="val 4687"/>
            <a:gd name="adj2" fmla="val 299029"/>
            <a:gd name="adj3" fmla="val 2539023"/>
            <a:gd name="adj4" fmla="val 1581288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5CCF4-131B-4976-ADFD-C9730CD972EE}">
      <dsp:nvSpPr>
        <dsp:cNvPr id="0" name=""/>
        <dsp:cNvSpPr/>
      </dsp:nvSpPr>
      <dsp:spPr>
        <a:xfrm>
          <a:off x="1543639" y="1245035"/>
          <a:ext cx="2762406" cy="276240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E5E67-02CA-443C-BBAD-0760CD55CB0E}">
      <dsp:nvSpPr>
        <dsp:cNvPr id="0" name=""/>
        <dsp:cNvSpPr/>
      </dsp:nvSpPr>
      <dsp:spPr>
        <a:xfrm>
          <a:off x="2646578" y="-230943"/>
          <a:ext cx="2978430" cy="297843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3FA1-9B9F-4064-80FD-31997F18B0A9}" type="datetimeFigureOut">
              <a:rPr lang="ca-ES" smtClean="0"/>
              <a:t>12/05/2016</a:t>
            </a:fld>
            <a:endParaRPr lang="ca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5FDBF-7D79-43A5-9057-577C52644934}" type="slidenum">
              <a:rPr lang="ca-ES" smtClean="0"/>
              <a:t>‹Nº›</a:t>
            </a:fld>
            <a:endParaRPr lang="ca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a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3FA1-9B9F-4064-80FD-31997F18B0A9}" type="datetimeFigureOut">
              <a:rPr lang="ca-ES" smtClean="0"/>
              <a:t>12/05/2016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DBF-7D79-43A5-9057-577C5264493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3FA1-9B9F-4064-80FD-31997F18B0A9}" type="datetimeFigureOut">
              <a:rPr lang="ca-ES" smtClean="0"/>
              <a:t>12/05/2016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DBF-7D79-43A5-9057-577C5264493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AC3FA1-9B9F-4064-80FD-31997F18B0A9}" type="datetimeFigureOut">
              <a:rPr lang="ca-ES" smtClean="0"/>
              <a:t>12/05/2016</a:t>
            </a:fld>
            <a:endParaRPr lang="ca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B5FDBF-7D79-43A5-9057-577C52644934}" type="slidenum">
              <a:rPr lang="ca-ES" smtClean="0"/>
              <a:t>‹Nº›</a:t>
            </a:fld>
            <a:endParaRPr lang="ca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3FA1-9B9F-4064-80FD-31997F18B0A9}" type="datetimeFigureOut">
              <a:rPr lang="ca-ES" smtClean="0"/>
              <a:t>12/05/2016</a:t>
            </a:fld>
            <a:endParaRPr lang="ca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5FDBF-7D79-43A5-9057-577C52644934}" type="slidenum">
              <a:rPr lang="ca-ES" smtClean="0"/>
              <a:t>‹Nº›</a:t>
            </a:fld>
            <a:endParaRPr lang="ca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a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3FA1-9B9F-4064-80FD-31997F18B0A9}" type="datetimeFigureOut">
              <a:rPr lang="ca-ES" smtClean="0"/>
              <a:t>12/05/2016</a:t>
            </a:fld>
            <a:endParaRPr lang="ca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5FDBF-7D79-43A5-9057-577C52644934}" type="slidenum">
              <a:rPr lang="ca-ES" smtClean="0"/>
              <a:t>‹Nº›</a:t>
            </a:fld>
            <a:endParaRPr lang="ca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3FA1-9B9F-4064-80FD-31997F18B0A9}" type="datetimeFigureOut">
              <a:rPr lang="ca-ES" smtClean="0"/>
              <a:t>12/05/2016</a:t>
            </a:fld>
            <a:endParaRPr lang="ca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5FDBF-7D79-43A5-9057-577C52644934}" type="slidenum">
              <a:rPr lang="ca-ES" smtClean="0"/>
              <a:t>‹Nº›</a:t>
            </a:fld>
            <a:endParaRPr lang="ca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4DAC3FA1-9B9F-4064-80FD-31997F18B0A9}" type="datetimeFigureOut">
              <a:rPr lang="ca-ES" smtClean="0"/>
              <a:t>12/05/2016</a:t>
            </a:fld>
            <a:endParaRPr lang="ca-E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5FDBF-7D79-43A5-9057-577C52644934}" type="slidenum">
              <a:rPr lang="ca-ES" smtClean="0"/>
              <a:t>‹Nº›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a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3FA1-9B9F-4064-80FD-31997F18B0A9}" type="datetimeFigureOut">
              <a:rPr lang="ca-ES" smtClean="0"/>
              <a:t>12/05/2016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DBF-7D79-43A5-9057-577C52644934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3FA1-9B9F-4064-80FD-31997F18B0A9}" type="datetimeFigureOut">
              <a:rPr lang="ca-ES" smtClean="0"/>
              <a:t>12/05/2016</a:t>
            </a:fld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5FDBF-7D79-43A5-9057-577C52644934}" type="slidenum">
              <a:rPr lang="ca-ES" smtClean="0"/>
              <a:t>‹Nº›</a:t>
            </a:fld>
            <a:endParaRPr lang="ca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3FA1-9B9F-4064-80FD-31997F18B0A9}" type="datetimeFigureOut">
              <a:rPr lang="ca-ES" smtClean="0"/>
              <a:t>12/05/2016</a:t>
            </a:fld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B5FDBF-7D79-43A5-9057-577C52644934}" type="slidenum">
              <a:rPr lang="ca-ES" smtClean="0"/>
              <a:t>‹Nº›</a:t>
            </a:fld>
            <a:endParaRPr lang="ca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C3FA1-9B9F-4064-80FD-31997F18B0A9}" type="datetimeFigureOut">
              <a:rPr lang="ca-ES" smtClean="0"/>
              <a:t>12/05/2016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5FDBF-7D79-43A5-9057-577C52644934}" type="slidenum">
              <a:rPr lang="ca-ES" smtClean="0"/>
              <a:t>‹Nº›</a:t>
            </a:fld>
            <a:endParaRPr lang="ca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54" y="548680"/>
            <a:ext cx="8191327" cy="439353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314879"/>
            <a:ext cx="1368151" cy="967222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708" y="5314879"/>
            <a:ext cx="1470418" cy="869168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177571"/>
            <a:ext cx="1285960" cy="124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216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260648"/>
            <a:ext cx="6192688" cy="452431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ca-ES" sz="7200" dirty="0" smtClean="0"/>
              <a:t>CONSELL EDUCATIU  DE CIUTAT</a:t>
            </a:r>
          </a:p>
          <a:p>
            <a:r>
              <a:rPr lang="ca-ES" sz="7200" dirty="0" smtClean="0"/>
              <a:t>ONTINYENT</a:t>
            </a:r>
            <a:endParaRPr lang="ca-ES" sz="7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5402996"/>
            <a:ext cx="8352928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a-ES" sz="3200" dirty="0" err="1"/>
              <a:t>Ó</a:t>
            </a:r>
            <a:r>
              <a:rPr lang="ca-ES" sz="3200" dirty="0" err="1" smtClean="0"/>
              <a:t>rgan</a:t>
            </a:r>
            <a:r>
              <a:rPr lang="ca-ES" sz="3200" dirty="0" smtClean="0"/>
              <a:t>  participatiu de consulta i assessorament</a:t>
            </a:r>
            <a:endParaRPr lang="ca-ES" sz="3200" dirty="0"/>
          </a:p>
        </p:txBody>
      </p:sp>
    </p:spTree>
    <p:extLst>
      <p:ext uri="{BB962C8B-B14F-4D97-AF65-F5344CB8AC3E}">
        <p14:creationId xmlns:p14="http://schemas.microsoft.com/office/powerpoint/2010/main" val="3390473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905690014"/>
              </p:ext>
            </p:extLst>
          </p:nvPr>
        </p:nvGraphicFramePr>
        <p:xfrm>
          <a:off x="251520" y="260648"/>
          <a:ext cx="856895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966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558756734"/>
              </p:ext>
            </p:extLst>
          </p:nvPr>
        </p:nvGraphicFramePr>
        <p:xfrm>
          <a:off x="467544" y="764704"/>
          <a:ext cx="799288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771800" y="75982"/>
            <a:ext cx="3744416" cy="369332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/>
              <a:t>QUÍ SOM?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52198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3"/>
          </a:xfrm>
          <a:solidFill>
            <a:srgbClr val="CC0000"/>
          </a:solidFill>
        </p:spPr>
        <p:txBody>
          <a:bodyPr>
            <a:normAutofit/>
          </a:bodyPr>
          <a:lstStyle/>
          <a:p>
            <a:r>
              <a:rPr lang="ca-ES" dirty="0" smtClean="0">
                <a:latin typeface="+mn-lt"/>
              </a:rPr>
              <a:t>QUÈ PRETENEM?</a:t>
            </a:r>
            <a:endParaRPr lang="ca-ES" dirty="0"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064896" cy="3429000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a-ES" sz="3200" dirty="0" smtClean="0"/>
              <a:t>Crear sinèrgies per a promoure l’èxit escolar i la renovació pedagògica.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a-ES" sz="3200" dirty="0" smtClean="0"/>
              <a:t>Difondre els principis de la Carta de Ciutats Educadores.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a-ES" sz="3200" dirty="0" smtClean="0"/>
              <a:t>Fer un </a:t>
            </a:r>
            <a:r>
              <a:rPr lang="ca-ES" sz="3200" dirty="0" err="1" smtClean="0"/>
              <a:t>diagnòsi</a:t>
            </a:r>
            <a:r>
              <a:rPr lang="ca-ES" sz="3200" dirty="0" smtClean="0"/>
              <a:t> de les necessitats educatives de la ciutat</a:t>
            </a:r>
            <a:endParaRPr lang="ca-ES" sz="3200" dirty="0"/>
          </a:p>
        </p:txBody>
      </p:sp>
    </p:spTree>
    <p:extLst>
      <p:ext uri="{BB962C8B-B14F-4D97-AF65-F5344CB8AC3E}">
        <p14:creationId xmlns:p14="http://schemas.microsoft.com/office/powerpoint/2010/main" val="181835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421405959"/>
              </p:ext>
            </p:extLst>
          </p:nvPr>
        </p:nvGraphicFramePr>
        <p:xfrm>
          <a:off x="899592" y="1196752"/>
          <a:ext cx="78488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67544" y="332656"/>
            <a:ext cx="5616624" cy="707886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ca-ES" sz="4000" dirty="0" smtClean="0"/>
              <a:t>COM S’ORGANITZEM?</a:t>
            </a:r>
            <a:endParaRPr lang="ca-ES" sz="4000" dirty="0"/>
          </a:p>
        </p:txBody>
      </p:sp>
    </p:spTree>
    <p:extLst>
      <p:ext uri="{BB962C8B-B14F-4D97-AF65-F5344CB8AC3E}">
        <p14:creationId xmlns:p14="http://schemas.microsoft.com/office/powerpoint/2010/main" val="58669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83568" y="476672"/>
            <a:ext cx="7632848" cy="923330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r>
              <a:rPr lang="ca-ES" sz="5400" dirty="0" smtClean="0"/>
              <a:t>Activitats que realitzem</a:t>
            </a:r>
            <a:endParaRPr lang="ca-ES" sz="5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935596" y="1988839"/>
            <a:ext cx="71287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 smtClean="0"/>
              <a:t>Fira de l’estudiant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 smtClean="0"/>
              <a:t>Escola </a:t>
            </a:r>
            <a:r>
              <a:rPr lang="ca-ES" sz="2800" dirty="0" smtClean="0"/>
              <a:t>de Pares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 smtClean="0"/>
              <a:t>Mostra Pedagògica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 smtClean="0"/>
              <a:t>Impuls de la FP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 smtClean="0"/>
              <a:t>Guia Recursos Socioeducatius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2800" dirty="0" smtClean="0"/>
              <a:t>Programa Activitats Educatives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sz="2800" dirty="0"/>
          </a:p>
        </p:txBody>
      </p:sp>
    </p:spTree>
    <p:extLst>
      <p:ext uri="{BB962C8B-B14F-4D97-AF65-F5344CB8AC3E}">
        <p14:creationId xmlns:p14="http://schemas.microsoft.com/office/powerpoint/2010/main" val="147717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0000">
        <p:fade/>
      </p:transition>
    </mc:Choice>
    <mc:Fallback>
      <p:transition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ia comercial">
  <a:themeElements>
    <a:clrScheme name="feria comercial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feria comer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ria comercial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154</Words>
  <Application>Microsoft Office PowerPoint</Application>
  <PresentationFormat>Presentación en pantalla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feria comercial</vt:lpstr>
      <vt:lpstr>Presentación de PowerPoint</vt:lpstr>
      <vt:lpstr>Presentación de PowerPoint</vt:lpstr>
      <vt:lpstr>Presentación de PowerPoint</vt:lpstr>
      <vt:lpstr>Presentación de PowerPoint</vt:lpstr>
      <vt:lpstr>QUÈ PRETENEM?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CONSELL EDUCATIU DE CIUTAT</dc:title>
  <dc:creator>emilia</dc:creator>
  <cp:lastModifiedBy>emilia</cp:lastModifiedBy>
  <cp:revision>33</cp:revision>
  <dcterms:created xsi:type="dcterms:W3CDTF">2016-05-05T20:22:15Z</dcterms:created>
  <dcterms:modified xsi:type="dcterms:W3CDTF">2016-05-12T21:53:27Z</dcterms:modified>
</cp:coreProperties>
</file>